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8"/>
  </p:notesMasterIdLst>
  <p:sldIdLst>
    <p:sldId id="256" r:id="rId2"/>
    <p:sldId id="290" r:id="rId3"/>
    <p:sldId id="260" r:id="rId4"/>
    <p:sldId id="261" r:id="rId5"/>
    <p:sldId id="263" r:id="rId6"/>
    <p:sldId id="305" r:id="rId7"/>
    <p:sldId id="258" r:id="rId8"/>
    <p:sldId id="264" r:id="rId9"/>
    <p:sldId id="268" r:id="rId10"/>
    <p:sldId id="355" r:id="rId11"/>
    <p:sldId id="356" r:id="rId12"/>
    <p:sldId id="342" r:id="rId13"/>
    <p:sldId id="343" r:id="rId14"/>
    <p:sldId id="291" r:id="rId15"/>
    <p:sldId id="292" r:id="rId16"/>
    <p:sldId id="293" r:id="rId17"/>
    <p:sldId id="294" r:id="rId18"/>
    <p:sldId id="271" r:id="rId19"/>
    <p:sldId id="295" r:id="rId20"/>
    <p:sldId id="301" r:id="rId21"/>
    <p:sldId id="296" r:id="rId22"/>
    <p:sldId id="297" r:id="rId23"/>
    <p:sldId id="344" r:id="rId24"/>
    <p:sldId id="298" r:id="rId25"/>
    <p:sldId id="345" r:id="rId26"/>
    <p:sldId id="299" r:id="rId27"/>
    <p:sldId id="346" r:id="rId28"/>
    <p:sldId id="300" r:id="rId29"/>
    <p:sldId id="347" r:id="rId30"/>
    <p:sldId id="302" r:id="rId31"/>
    <p:sldId id="348" r:id="rId32"/>
    <p:sldId id="304" r:id="rId33"/>
    <p:sldId id="272" r:id="rId34"/>
    <p:sldId id="277" r:id="rId35"/>
    <p:sldId id="278" r:id="rId36"/>
    <p:sldId id="349" r:id="rId37"/>
    <p:sldId id="357" r:id="rId38"/>
    <p:sldId id="352" r:id="rId39"/>
    <p:sldId id="280" r:id="rId40"/>
    <p:sldId id="351" r:id="rId41"/>
    <p:sldId id="350" r:id="rId42"/>
    <p:sldId id="353" r:id="rId43"/>
    <p:sldId id="354" r:id="rId44"/>
    <p:sldId id="267" r:id="rId45"/>
    <p:sldId id="274" r:id="rId46"/>
    <p:sldId id="275" r:id="rId47"/>
  </p:sldIdLst>
  <p:sldSz cx="18288000" cy="10287000"/>
  <p:notesSz cx="6858000" cy="9144000"/>
  <p:embeddedFontLst>
    <p:embeddedFont>
      <p:font typeface="Calibri" panose="020F0502020204030204" pitchFamily="34" charset="0"/>
      <p:regular r:id="rId49"/>
      <p:bold r:id="rId50"/>
    </p:embeddedFont>
    <p:embeddedFont>
      <p:font typeface="League Spartan" panose="020B0604020202020204" charset="0"/>
      <p:regular r:id="rId51"/>
      <p:bold r:id="rId52"/>
    </p:embeddedFont>
    <p:embeddedFont>
      <p:font typeface="Libre Baskerville" panose="02000000000000000000" pitchFamily="2" charset="0"/>
      <p:regular r:id="rId53"/>
      <p:bold r:id="rId54"/>
      <p:italic r:id="rId55"/>
    </p:embeddedFont>
    <p:embeddedFont>
      <p:font typeface="Source Sans Pro" panose="020B0503030403020204" pitchFamily="34" charset="0"/>
      <p:regular r:id="rId56"/>
      <p:bold r:id="rId57"/>
      <p:italic r:id="rId58"/>
      <p:boldItalic r:id="rId5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5033" autoAdjust="0"/>
  </p:normalViewPr>
  <p:slideViewPr>
    <p:cSldViewPr snapToGrid="0">
      <p:cViewPr varScale="1">
        <p:scale>
          <a:sx n="53" d="100"/>
          <a:sy n="53" d="100"/>
        </p:scale>
        <p:origin x="730" y="62"/>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font" Target="fonts/font2.fntdata"/><Relationship Id="rId55" Type="http://schemas.openxmlformats.org/officeDocument/2006/relationships/font" Target="fonts/font7.fntdata"/><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5.fntdata"/><Relationship Id="rId58" Type="http://schemas.openxmlformats.org/officeDocument/2006/relationships/font" Target="fonts/font10.fntdata"/><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56" Type="http://schemas.openxmlformats.org/officeDocument/2006/relationships/font" Target="fonts/font8.fntdata"/><Relationship Id="rId8" Type="http://schemas.openxmlformats.org/officeDocument/2006/relationships/slide" Target="slides/slide7.xml"/><Relationship Id="rId51" Type="http://schemas.openxmlformats.org/officeDocument/2006/relationships/font" Target="fonts/font3.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11.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6.fntdata"/><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fntdata"/><Relationship Id="rId57" Type="http://schemas.openxmlformats.org/officeDocument/2006/relationships/font" Target="fonts/font9.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4.fntdata"/><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diagrams/colors1.xml><?xml version="1.0" encoding="utf-8"?>
<dgm:colorsDef xmlns:dgm="http://schemas.openxmlformats.org/drawingml/2006/diagram" xmlns:a="http://schemas.openxmlformats.org/drawingml/2006/main" uniqueId="urn:microsoft.com/office/officeart/2005/8/colors/accent3_2#1">
  <dgm:title val=""/>
  <dgm:desc val=""/>
  <dgm:catLst>
    <dgm:cat type="accent3" pri="11200"/>
  </dgm:catLst>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2#2">
  <dgm:title val=""/>
  <dgm:desc val=""/>
  <dgm:catLst>
    <dgm:cat type="accent3" pri="11200"/>
  </dgm:catLst>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B3205A63-FF79-4C9A-8A3D-45BB00478AB5}" type="doc">
      <dgm:prSet loTypeId="urn:microsoft.com/office/officeart/2005/8/layout/rings+Icon" loCatId="officeonline" qsTypeId="urn:microsoft.com/office/officeart/2005/8/quickstyle/simple1#1" qsCatId="simple" csTypeId="urn:microsoft.com/office/officeart/2005/8/colors/accent3_2#1" csCatId="accent3" phldr="1"/>
      <dgm:spPr/>
      <dgm:t>
        <a:bodyPr/>
        <a:lstStyle/>
        <a:p>
          <a:endParaRPr lang="en-US"/>
        </a:p>
      </dgm:t>
    </dgm:pt>
    <dgm:pt modelId="{0208DB2D-CE1D-4B8C-B473-C5FE9C1068A8}">
      <dgm:prSet phldrT="[Text]" custT="1"/>
      <dgm:spPr/>
      <dgm:t>
        <a:bodyPr>
          <a:prstTxWarp prst="textButton">
            <a:avLst/>
          </a:prstTxWarp>
        </a:bodyPr>
        <a:lstStyle/>
        <a:p>
          <a:pPr>
            <a:buNone/>
          </a:pPr>
          <a:r>
            <a:rPr lang="en-US" sz="2400" dirty="0">
              <a:latin typeface="noto_sansregular"/>
            </a:rPr>
            <a:t>Maha Mahmoud Mohammed</a:t>
          </a:r>
        </a:p>
        <a:p>
          <a:pPr>
            <a:buNone/>
          </a:pPr>
          <a:r>
            <a:rPr lang="en-US" sz="2400" dirty="0">
              <a:latin typeface="noto_sansregular"/>
            </a:rPr>
            <a:t>Group 4, Section 2 </a:t>
          </a:r>
        </a:p>
        <a:p>
          <a:pPr>
            <a:buNone/>
          </a:pPr>
          <a:r>
            <a:rPr lang="en-US" sz="2400" dirty="0">
              <a:latin typeface="noto_sansregular"/>
            </a:rPr>
            <a:t>(Team Leader)</a:t>
          </a:r>
          <a:endParaRPr lang="en-US" sz="2400" dirty="0"/>
        </a:p>
      </dgm:t>
    </dgm:pt>
    <dgm:pt modelId="{DB9DD434-82EF-4380-9317-43ED85861D20}" type="parTrans" cxnId="{DB750835-1F5F-4DDF-BB29-4FF6BA36534D}">
      <dgm:prSet/>
      <dgm:spPr/>
      <dgm:t>
        <a:bodyPr>
          <a:prstTxWarp prst="textButton">
            <a:avLst/>
          </a:prstTxWarp>
        </a:bodyPr>
        <a:lstStyle/>
        <a:p>
          <a:endParaRPr lang="en-US"/>
        </a:p>
      </dgm:t>
    </dgm:pt>
    <dgm:pt modelId="{7617CF80-1B84-43F3-8146-C302E2F316D0}" type="sibTrans" cxnId="{DB750835-1F5F-4DDF-BB29-4FF6BA36534D}">
      <dgm:prSet/>
      <dgm:spPr/>
      <dgm:t>
        <a:bodyPr>
          <a:prstTxWarp prst="textButton">
            <a:avLst/>
          </a:prstTxWarp>
        </a:bodyPr>
        <a:lstStyle/>
        <a:p>
          <a:endParaRPr lang="en-US"/>
        </a:p>
      </dgm:t>
    </dgm:pt>
    <dgm:pt modelId="{0D015535-8165-418A-AFD1-B2D51A913070}">
      <dgm:prSet phldrT="[Text]" custT="1"/>
      <dgm:spPr/>
      <dgm:t>
        <a:bodyPr>
          <a:prstTxWarp prst="textButton">
            <a:avLst/>
          </a:prstTxWarp>
        </a:bodyPr>
        <a:lstStyle/>
        <a:p>
          <a:pPr marL="0" lvl="0" algn="ctr" defTabSz="1200150">
            <a:lnSpc>
              <a:spcPct val="90000"/>
            </a:lnSpc>
            <a:spcBef>
              <a:spcPct val="0"/>
            </a:spcBef>
            <a:spcAft>
              <a:spcPct val="35000"/>
            </a:spcAft>
            <a:buNone/>
          </a:pPr>
          <a:r>
            <a:rPr lang="en-US" sz="2400" kern="1200">
              <a:latin typeface="noto_sansregular"/>
            </a:rPr>
            <a:t>Khloud Farouk Fouad </a:t>
          </a:r>
        </a:p>
        <a:p>
          <a:pPr marL="0" lvl="0" algn="ctr" defTabSz="1200150">
            <a:lnSpc>
              <a:spcPct val="90000"/>
            </a:lnSpc>
            <a:spcBef>
              <a:spcPct val="0"/>
            </a:spcBef>
            <a:spcAft>
              <a:spcPct val="35000"/>
            </a:spcAft>
            <a:buNone/>
          </a:pPr>
          <a:r>
            <a:rPr lang="en-US" sz="2400" kern="1200">
              <a:latin typeface="noto_sansregular"/>
            </a:rPr>
            <a:t>Group 2, Section 1</a:t>
          </a:r>
        </a:p>
        <a:p>
          <a:pPr marL="0" lvl="0" algn="ctr" defTabSz="1200150">
            <a:lnSpc>
              <a:spcPct val="90000"/>
            </a:lnSpc>
            <a:spcBef>
              <a:spcPct val="0"/>
            </a:spcBef>
            <a:spcAft>
              <a:spcPct val="35000"/>
            </a:spcAft>
          </a:pPr>
          <a:r>
            <a:rPr lang="en-US" sz="2400" kern="1200">
              <a:latin typeface="noto_sansregular"/>
              <a:ea typeface="+mn-ea"/>
              <a:cs typeface="+mn-cs"/>
            </a:rPr>
            <a:t>(Team member)</a:t>
          </a:r>
          <a:endParaRPr lang="en-US" sz="2400" kern="1200" dirty="0">
            <a:latin typeface="noto_sansregular"/>
            <a:ea typeface="+mn-ea"/>
            <a:cs typeface="+mn-cs"/>
          </a:endParaRPr>
        </a:p>
      </dgm:t>
    </dgm:pt>
    <dgm:pt modelId="{27BA6C0B-6A5E-4330-85DB-17F4B432B871}" type="parTrans" cxnId="{B4B7D78A-7AFD-4520-8226-36A368A55F98}">
      <dgm:prSet/>
      <dgm:spPr/>
      <dgm:t>
        <a:bodyPr>
          <a:prstTxWarp prst="textButton">
            <a:avLst/>
          </a:prstTxWarp>
        </a:bodyPr>
        <a:lstStyle/>
        <a:p>
          <a:endParaRPr lang="en-US"/>
        </a:p>
      </dgm:t>
    </dgm:pt>
    <dgm:pt modelId="{3F04DD8F-9240-4535-82EF-A5BA7B15190B}" type="sibTrans" cxnId="{B4B7D78A-7AFD-4520-8226-36A368A55F98}">
      <dgm:prSet/>
      <dgm:spPr/>
      <dgm:t>
        <a:bodyPr>
          <a:prstTxWarp prst="textButton">
            <a:avLst/>
          </a:prstTxWarp>
        </a:bodyPr>
        <a:lstStyle/>
        <a:p>
          <a:endParaRPr lang="en-US"/>
        </a:p>
      </dgm:t>
    </dgm:pt>
    <dgm:pt modelId="{54AD38F7-482B-41AD-8AC6-CDB2E28CD47E}">
      <dgm:prSet phldrT="[Text]" custT="1"/>
      <dgm:spPr/>
      <dgm:t>
        <a:bodyPr>
          <a:prstTxWarp prst="textButton">
            <a:avLst/>
          </a:prstTxWarp>
        </a:bodyPr>
        <a:lstStyle/>
        <a:p>
          <a:pPr marL="0" lvl="0" algn="ctr" defTabSz="1200150">
            <a:lnSpc>
              <a:spcPct val="90000"/>
            </a:lnSpc>
            <a:spcBef>
              <a:spcPct val="0"/>
            </a:spcBef>
            <a:spcAft>
              <a:spcPct val="35000"/>
            </a:spcAft>
            <a:buNone/>
          </a:pPr>
          <a:r>
            <a:rPr lang="en-US" sz="2400" kern="1200" dirty="0">
              <a:latin typeface="noto_sansregular"/>
              <a:ea typeface="+mn-ea"/>
              <a:cs typeface="+mn-cs"/>
            </a:rPr>
            <a:t>Nourhan Mohamed Ali</a:t>
          </a:r>
        </a:p>
        <a:p>
          <a:pPr marL="0" lvl="0" algn="ctr" defTabSz="1200150">
            <a:lnSpc>
              <a:spcPct val="90000"/>
            </a:lnSpc>
            <a:spcBef>
              <a:spcPct val="0"/>
            </a:spcBef>
            <a:spcAft>
              <a:spcPct val="35000"/>
            </a:spcAft>
            <a:buNone/>
          </a:pPr>
          <a:r>
            <a:rPr lang="en-US" sz="2400" kern="1200" dirty="0">
              <a:latin typeface="noto_sansregular"/>
              <a:ea typeface="+mn-ea"/>
              <a:cs typeface="+mn-cs"/>
            </a:rPr>
            <a:t>Group 4, Section 3</a:t>
          </a:r>
        </a:p>
        <a:p>
          <a:pPr marL="0" lvl="0" algn="ctr" defTabSz="1200150">
            <a:lnSpc>
              <a:spcPct val="90000"/>
            </a:lnSpc>
            <a:spcBef>
              <a:spcPct val="0"/>
            </a:spcBef>
            <a:spcAft>
              <a:spcPct val="35000"/>
            </a:spcAft>
          </a:pPr>
          <a:r>
            <a:rPr lang="en-US" sz="2400" kern="1200" dirty="0">
              <a:latin typeface="noto_sansregular"/>
              <a:ea typeface="+mn-ea"/>
              <a:cs typeface="+mn-cs"/>
            </a:rPr>
            <a:t>(Team member)</a:t>
          </a:r>
        </a:p>
      </dgm:t>
    </dgm:pt>
    <dgm:pt modelId="{B7A7CA58-C6B6-4B97-98C0-2F7042E69D56}" type="parTrans" cxnId="{BB161839-B0EF-4527-9005-98B989BADF88}">
      <dgm:prSet/>
      <dgm:spPr/>
      <dgm:t>
        <a:bodyPr>
          <a:prstTxWarp prst="textButton">
            <a:avLst/>
          </a:prstTxWarp>
        </a:bodyPr>
        <a:lstStyle/>
        <a:p>
          <a:endParaRPr lang="en-US"/>
        </a:p>
      </dgm:t>
    </dgm:pt>
    <dgm:pt modelId="{198818D4-8632-4EA7-BCB3-1DCFD864C312}" type="sibTrans" cxnId="{BB161839-B0EF-4527-9005-98B989BADF88}">
      <dgm:prSet/>
      <dgm:spPr/>
      <dgm:t>
        <a:bodyPr>
          <a:prstTxWarp prst="textButton">
            <a:avLst/>
          </a:prstTxWarp>
        </a:bodyPr>
        <a:lstStyle/>
        <a:p>
          <a:endParaRPr lang="en-US"/>
        </a:p>
      </dgm:t>
    </dgm:pt>
    <dgm:pt modelId="{7851E27F-2070-4842-AB42-97926A48E4F3}" type="pres">
      <dgm:prSet presAssocID="{B3205A63-FF79-4C9A-8A3D-45BB00478AB5}" presName="Name0" presStyleCnt="0">
        <dgm:presLayoutVars>
          <dgm:chMax val="7"/>
          <dgm:dir/>
          <dgm:resizeHandles val="exact"/>
        </dgm:presLayoutVars>
      </dgm:prSet>
      <dgm:spPr/>
    </dgm:pt>
    <dgm:pt modelId="{6CF915EE-C694-4DEF-8EF1-136D14D59A86}" type="pres">
      <dgm:prSet presAssocID="{B3205A63-FF79-4C9A-8A3D-45BB00478AB5}" presName="ellipse1" presStyleLbl="vennNode1" presStyleIdx="0" presStyleCnt="3">
        <dgm:presLayoutVars>
          <dgm:bulletEnabled val="1"/>
        </dgm:presLayoutVars>
      </dgm:prSet>
      <dgm:spPr/>
    </dgm:pt>
    <dgm:pt modelId="{45CFACB1-C8BE-4662-BFFE-86AF3468D167}" type="pres">
      <dgm:prSet presAssocID="{B3205A63-FF79-4C9A-8A3D-45BB00478AB5}" presName="ellipse2" presStyleLbl="vennNode1" presStyleIdx="1" presStyleCnt="3">
        <dgm:presLayoutVars>
          <dgm:bulletEnabled val="1"/>
        </dgm:presLayoutVars>
      </dgm:prSet>
      <dgm:spPr/>
    </dgm:pt>
    <dgm:pt modelId="{0E96DA5E-BDA1-4DBB-92A3-48CABEDF9A6C}" type="pres">
      <dgm:prSet presAssocID="{B3205A63-FF79-4C9A-8A3D-45BB00478AB5}" presName="ellipse3" presStyleLbl="vennNode1" presStyleIdx="2" presStyleCnt="3">
        <dgm:presLayoutVars>
          <dgm:bulletEnabled val="1"/>
        </dgm:presLayoutVars>
      </dgm:prSet>
      <dgm:spPr/>
    </dgm:pt>
  </dgm:ptLst>
  <dgm:cxnLst>
    <dgm:cxn modelId="{2A82871A-C51C-4EAA-922F-1C1D10BA6568}" type="presOf" srcId="{0D015535-8165-418A-AFD1-B2D51A913070}" destId="{45CFACB1-C8BE-4662-BFFE-86AF3468D167}" srcOrd="0" destOrd="0" presId="urn:microsoft.com/office/officeart/2005/8/layout/rings+Icon"/>
    <dgm:cxn modelId="{DB750835-1F5F-4DDF-BB29-4FF6BA36534D}" srcId="{B3205A63-FF79-4C9A-8A3D-45BB00478AB5}" destId="{0208DB2D-CE1D-4B8C-B473-C5FE9C1068A8}" srcOrd="0" destOrd="0" parTransId="{DB9DD434-82EF-4380-9317-43ED85861D20}" sibTransId="{7617CF80-1B84-43F3-8146-C302E2F316D0}"/>
    <dgm:cxn modelId="{BB161839-B0EF-4527-9005-98B989BADF88}" srcId="{B3205A63-FF79-4C9A-8A3D-45BB00478AB5}" destId="{54AD38F7-482B-41AD-8AC6-CDB2E28CD47E}" srcOrd="2" destOrd="0" parTransId="{B7A7CA58-C6B6-4B97-98C0-2F7042E69D56}" sibTransId="{198818D4-8632-4EA7-BCB3-1DCFD864C312}"/>
    <dgm:cxn modelId="{D8274140-83C0-4F4A-9E15-4790359DBC3E}" type="presOf" srcId="{B3205A63-FF79-4C9A-8A3D-45BB00478AB5}" destId="{7851E27F-2070-4842-AB42-97926A48E4F3}" srcOrd="0" destOrd="0" presId="urn:microsoft.com/office/officeart/2005/8/layout/rings+Icon"/>
    <dgm:cxn modelId="{8269B54E-4E52-41E4-B107-B149A09FD482}" type="presOf" srcId="{0208DB2D-CE1D-4B8C-B473-C5FE9C1068A8}" destId="{6CF915EE-C694-4DEF-8EF1-136D14D59A86}" srcOrd="0" destOrd="0" presId="urn:microsoft.com/office/officeart/2005/8/layout/rings+Icon"/>
    <dgm:cxn modelId="{B4B7D78A-7AFD-4520-8226-36A368A55F98}" srcId="{B3205A63-FF79-4C9A-8A3D-45BB00478AB5}" destId="{0D015535-8165-418A-AFD1-B2D51A913070}" srcOrd="1" destOrd="0" parTransId="{27BA6C0B-6A5E-4330-85DB-17F4B432B871}" sibTransId="{3F04DD8F-9240-4535-82EF-A5BA7B15190B}"/>
    <dgm:cxn modelId="{CEB92395-1C14-4164-8798-0B05FAB371A0}" type="presOf" srcId="{54AD38F7-482B-41AD-8AC6-CDB2E28CD47E}" destId="{0E96DA5E-BDA1-4DBB-92A3-48CABEDF9A6C}" srcOrd="0" destOrd="0" presId="urn:microsoft.com/office/officeart/2005/8/layout/rings+Icon"/>
    <dgm:cxn modelId="{6D0DBBF6-4545-4C0D-96EF-0E5D49EB713E}" type="presParOf" srcId="{7851E27F-2070-4842-AB42-97926A48E4F3}" destId="{6CF915EE-C694-4DEF-8EF1-136D14D59A86}" srcOrd="0" destOrd="0" presId="urn:microsoft.com/office/officeart/2005/8/layout/rings+Icon"/>
    <dgm:cxn modelId="{996538C9-CD08-4196-9F0C-1F51D26DC32D}" type="presParOf" srcId="{7851E27F-2070-4842-AB42-97926A48E4F3}" destId="{45CFACB1-C8BE-4662-BFFE-86AF3468D167}" srcOrd="1" destOrd="0" presId="urn:microsoft.com/office/officeart/2005/8/layout/rings+Icon"/>
    <dgm:cxn modelId="{6A39AF01-BA55-4ACD-861D-B932353085B8}" type="presParOf" srcId="{7851E27F-2070-4842-AB42-97926A48E4F3}" destId="{0E96DA5E-BDA1-4DBB-92A3-48CABEDF9A6C}" srcOrd="2" destOrd="0" presId="urn:microsoft.com/office/officeart/2005/8/layout/rings+Icon"/>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3205A63-FF79-4C9A-8A3D-45BB00478AB5}" type="doc">
      <dgm:prSet loTypeId="urn:microsoft.com/office/officeart/2005/8/layout/rings+Icon" loCatId="officeonline" qsTypeId="urn:microsoft.com/office/officeart/2005/8/quickstyle/simple1#2" qsCatId="simple" csTypeId="urn:microsoft.com/office/officeart/2005/8/colors/accent3_2#2" csCatId="accent3" phldr="1"/>
      <dgm:spPr/>
      <dgm:t>
        <a:bodyPr/>
        <a:lstStyle/>
        <a:p>
          <a:endParaRPr lang="en-US"/>
        </a:p>
      </dgm:t>
    </dgm:pt>
    <dgm:pt modelId="{0208DB2D-CE1D-4B8C-B473-C5FE9C1068A8}">
      <dgm:prSet phldrT="[Text]" custT="1"/>
      <dgm:spPr/>
      <dgm:t>
        <a:bodyPr>
          <a:prstTxWarp prst="textButton">
            <a:avLst/>
          </a:prstTxWarp>
        </a:bodyPr>
        <a:lstStyle/>
        <a:p>
          <a:pPr marL="0" lvl="0" algn="ctr" defTabSz="1200150">
            <a:lnSpc>
              <a:spcPct val="90000"/>
            </a:lnSpc>
            <a:spcBef>
              <a:spcPct val="0"/>
            </a:spcBef>
            <a:spcAft>
              <a:spcPct val="35000"/>
            </a:spcAft>
            <a:buNone/>
          </a:pPr>
          <a:r>
            <a:rPr lang="en-US" sz="2400" kern="1200">
              <a:latin typeface="noto_sansregular"/>
            </a:rPr>
            <a:t>Hend Khaled Lotfy </a:t>
          </a:r>
        </a:p>
        <a:p>
          <a:pPr marL="0" lvl="0" algn="ctr" defTabSz="1200150">
            <a:lnSpc>
              <a:spcPct val="90000"/>
            </a:lnSpc>
            <a:spcBef>
              <a:spcPct val="0"/>
            </a:spcBef>
            <a:spcAft>
              <a:spcPct val="35000"/>
            </a:spcAft>
            <a:buNone/>
          </a:pPr>
          <a:r>
            <a:rPr lang="en-US" sz="2400" kern="1200">
              <a:latin typeface="noto_sansregular"/>
            </a:rPr>
            <a:t>Group 4, Section 4</a:t>
          </a:r>
        </a:p>
        <a:p>
          <a:pPr marL="0" lvl="0" algn="ctr" defTabSz="1200150">
            <a:lnSpc>
              <a:spcPct val="90000"/>
            </a:lnSpc>
            <a:spcBef>
              <a:spcPct val="0"/>
            </a:spcBef>
            <a:spcAft>
              <a:spcPct val="35000"/>
            </a:spcAft>
          </a:pPr>
          <a:r>
            <a:rPr lang="en-US" sz="2400" kern="1200">
              <a:latin typeface="noto_sansregular"/>
              <a:ea typeface="+mn-ea"/>
              <a:cs typeface="+mn-cs"/>
            </a:rPr>
            <a:t>(Team member)</a:t>
          </a:r>
          <a:endParaRPr lang="en-US" sz="2400" kern="1200" dirty="0">
            <a:latin typeface="noto_sansregular"/>
            <a:ea typeface="+mn-ea"/>
            <a:cs typeface="+mn-cs"/>
          </a:endParaRPr>
        </a:p>
      </dgm:t>
    </dgm:pt>
    <dgm:pt modelId="{DB9DD434-82EF-4380-9317-43ED85861D20}" type="parTrans" cxnId="{DB750835-1F5F-4DDF-BB29-4FF6BA36534D}">
      <dgm:prSet/>
      <dgm:spPr/>
      <dgm:t>
        <a:bodyPr>
          <a:prstTxWarp prst="textButton">
            <a:avLst/>
          </a:prstTxWarp>
        </a:bodyPr>
        <a:lstStyle/>
        <a:p>
          <a:endParaRPr lang="en-US"/>
        </a:p>
      </dgm:t>
    </dgm:pt>
    <dgm:pt modelId="{7617CF80-1B84-43F3-8146-C302E2F316D0}" type="sibTrans" cxnId="{DB750835-1F5F-4DDF-BB29-4FF6BA36534D}">
      <dgm:prSet/>
      <dgm:spPr/>
      <dgm:t>
        <a:bodyPr>
          <a:prstTxWarp prst="textButton">
            <a:avLst/>
          </a:prstTxWarp>
        </a:bodyPr>
        <a:lstStyle/>
        <a:p>
          <a:endParaRPr lang="en-US"/>
        </a:p>
      </dgm:t>
    </dgm:pt>
    <dgm:pt modelId="{0D015535-8165-418A-AFD1-B2D51A913070}">
      <dgm:prSet phldrT="[Text]" custT="1"/>
      <dgm:spPr/>
      <dgm:t>
        <a:bodyPr>
          <a:prstTxWarp prst="textButton">
            <a:avLst/>
          </a:prstTxWarp>
        </a:bodyPr>
        <a:lstStyle/>
        <a:p>
          <a:pPr marL="0" lvl="0" algn="ctr" defTabSz="1200150">
            <a:lnSpc>
              <a:spcPct val="90000"/>
            </a:lnSpc>
            <a:spcBef>
              <a:spcPct val="0"/>
            </a:spcBef>
            <a:spcAft>
              <a:spcPct val="35000"/>
            </a:spcAft>
            <a:buNone/>
          </a:pPr>
          <a:r>
            <a:rPr lang="en-US" sz="2400" kern="1200">
              <a:latin typeface="noto_sansregular"/>
              <a:ea typeface="+mn-ea"/>
              <a:cs typeface="+mn-cs"/>
            </a:rPr>
            <a:t>Hala Khaled Mohamed</a:t>
          </a:r>
        </a:p>
        <a:p>
          <a:pPr marL="0" lvl="0" algn="ctr" defTabSz="1200150">
            <a:lnSpc>
              <a:spcPct val="90000"/>
            </a:lnSpc>
            <a:spcBef>
              <a:spcPct val="0"/>
            </a:spcBef>
            <a:spcAft>
              <a:spcPct val="35000"/>
            </a:spcAft>
            <a:buNone/>
          </a:pPr>
          <a:r>
            <a:rPr lang="en-US" sz="2400" kern="1200">
              <a:latin typeface="noto_sansregular"/>
              <a:ea typeface="+mn-ea"/>
              <a:cs typeface="+mn-cs"/>
            </a:rPr>
            <a:t>Group 4, Section 4</a:t>
          </a:r>
        </a:p>
        <a:p>
          <a:pPr marL="0" lvl="0" algn="ctr" defTabSz="1200150">
            <a:lnSpc>
              <a:spcPct val="90000"/>
            </a:lnSpc>
            <a:spcBef>
              <a:spcPct val="0"/>
            </a:spcBef>
            <a:spcAft>
              <a:spcPct val="35000"/>
            </a:spcAft>
            <a:buNone/>
          </a:pPr>
          <a:r>
            <a:rPr lang="en-US" sz="2400" kern="1200">
              <a:latin typeface="noto_sansregular"/>
              <a:ea typeface="+mn-ea"/>
              <a:cs typeface="+mn-cs"/>
            </a:rPr>
            <a:t>(Team member)</a:t>
          </a:r>
          <a:endParaRPr lang="en-US" sz="2400" kern="1200" dirty="0">
            <a:latin typeface="noto_sansregular"/>
            <a:ea typeface="+mn-ea"/>
            <a:cs typeface="+mn-cs"/>
          </a:endParaRPr>
        </a:p>
      </dgm:t>
    </dgm:pt>
    <dgm:pt modelId="{27BA6C0B-6A5E-4330-85DB-17F4B432B871}" type="parTrans" cxnId="{B4B7D78A-7AFD-4520-8226-36A368A55F98}">
      <dgm:prSet/>
      <dgm:spPr/>
      <dgm:t>
        <a:bodyPr>
          <a:prstTxWarp prst="textButton">
            <a:avLst/>
          </a:prstTxWarp>
        </a:bodyPr>
        <a:lstStyle/>
        <a:p>
          <a:endParaRPr lang="en-US"/>
        </a:p>
      </dgm:t>
    </dgm:pt>
    <dgm:pt modelId="{3F04DD8F-9240-4535-82EF-A5BA7B15190B}" type="sibTrans" cxnId="{B4B7D78A-7AFD-4520-8226-36A368A55F98}">
      <dgm:prSet/>
      <dgm:spPr/>
      <dgm:t>
        <a:bodyPr>
          <a:prstTxWarp prst="textButton">
            <a:avLst/>
          </a:prstTxWarp>
        </a:bodyPr>
        <a:lstStyle/>
        <a:p>
          <a:endParaRPr lang="en-US"/>
        </a:p>
      </dgm:t>
    </dgm:pt>
    <dgm:pt modelId="{54AD38F7-482B-41AD-8AC6-CDB2E28CD47E}">
      <dgm:prSet phldrT="[Text]" custT="1"/>
      <dgm:spPr/>
      <dgm:t>
        <a:bodyPr>
          <a:prstTxWarp prst="textButton">
            <a:avLst/>
          </a:prstTxWarp>
        </a:bodyPr>
        <a:lstStyle/>
        <a:p>
          <a:pPr marL="0" lvl="0" algn="ctr" defTabSz="1200150">
            <a:lnSpc>
              <a:spcPct val="90000"/>
            </a:lnSpc>
            <a:spcBef>
              <a:spcPct val="0"/>
            </a:spcBef>
            <a:spcAft>
              <a:spcPct val="35000"/>
            </a:spcAft>
            <a:buNone/>
          </a:pPr>
          <a:r>
            <a:rPr lang="en-US" sz="2400" kern="1200">
              <a:latin typeface="noto_sansregular"/>
              <a:ea typeface="+mn-ea"/>
              <a:cs typeface="+mn-cs"/>
            </a:rPr>
            <a:t>Salma Ahmed Nady </a:t>
          </a:r>
          <a:endParaRPr lang="en-US" sz="2400" kern="1200">
            <a:latin typeface="noto_sansregular"/>
            <a:ea typeface="+mn-ea"/>
            <a:cs typeface="+mn-cs"/>
            <a:sym typeface="Arial" panose="020B0604020202020204"/>
          </a:endParaRPr>
        </a:p>
        <a:p>
          <a:pPr marL="0" lvl="0" algn="ctr" defTabSz="1200150">
            <a:lnSpc>
              <a:spcPct val="90000"/>
            </a:lnSpc>
            <a:spcBef>
              <a:spcPct val="0"/>
            </a:spcBef>
            <a:spcAft>
              <a:spcPct val="35000"/>
            </a:spcAft>
            <a:buNone/>
          </a:pPr>
          <a:r>
            <a:rPr lang="en-US" sz="2400" kern="1200">
              <a:latin typeface="noto_sansregular"/>
            </a:rPr>
            <a:t>Group 2, Section 3</a:t>
          </a:r>
        </a:p>
        <a:p>
          <a:pPr marL="0" lvl="0" algn="ctr" defTabSz="1200150">
            <a:lnSpc>
              <a:spcPct val="90000"/>
            </a:lnSpc>
            <a:spcBef>
              <a:spcPct val="0"/>
            </a:spcBef>
            <a:spcAft>
              <a:spcPct val="35000"/>
            </a:spcAft>
          </a:pPr>
          <a:r>
            <a:rPr lang="en-US" sz="2400" kern="1200">
              <a:latin typeface="noto_sansregular"/>
              <a:ea typeface="+mn-ea"/>
              <a:cs typeface="+mn-cs"/>
            </a:rPr>
            <a:t>(Team member)</a:t>
          </a:r>
          <a:endParaRPr lang="en-US" sz="2400" kern="1200" dirty="0">
            <a:latin typeface="noto_sansregular"/>
            <a:ea typeface="+mn-ea"/>
            <a:cs typeface="+mn-cs"/>
          </a:endParaRPr>
        </a:p>
      </dgm:t>
    </dgm:pt>
    <dgm:pt modelId="{B7A7CA58-C6B6-4B97-98C0-2F7042E69D56}" type="parTrans" cxnId="{BB161839-B0EF-4527-9005-98B989BADF88}">
      <dgm:prSet/>
      <dgm:spPr/>
      <dgm:t>
        <a:bodyPr>
          <a:prstTxWarp prst="textButton">
            <a:avLst/>
          </a:prstTxWarp>
        </a:bodyPr>
        <a:lstStyle/>
        <a:p>
          <a:endParaRPr lang="en-US"/>
        </a:p>
      </dgm:t>
    </dgm:pt>
    <dgm:pt modelId="{198818D4-8632-4EA7-BCB3-1DCFD864C312}" type="sibTrans" cxnId="{BB161839-B0EF-4527-9005-98B989BADF88}">
      <dgm:prSet/>
      <dgm:spPr/>
      <dgm:t>
        <a:bodyPr>
          <a:prstTxWarp prst="textButton">
            <a:avLst/>
          </a:prstTxWarp>
        </a:bodyPr>
        <a:lstStyle/>
        <a:p>
          <a:endParaRPr lang="en-US"/>
        </a:p>
      </dgm:t>
    </dgm:pt>
    <dgm:pt modelId="{7851E27F-2070-4842-AB42-97926A48E4F3}" type="pres">
      <dgm:prSet presAssocID="{B3205A63-FF79-4C9A-8A3D-45BB00478AB5}" presName="Name0" presStyleCnt="0">
        <dgm:presLayoutVars>
          <dgm:chMax val="7"/>
          <dgm:dir/>
          <dgm:resizeHandles val="exact"/>
        </dgm:presLayoutVars>
      </dgm:prSet>
      <dgm:spPr/>
    </dgm:pt>
    <dgm:pt modelId="{6CF915EE-C694-4DEF-8EF1-136D14D59A86}" type="pres">
      <dgm:prSet presAssocID="{B3205A63-FF79-4C9A-8A3D-45BB00478AB5}" presName="ellipse1" presStyleLbl="vennNode1" presStyleIdx="0" presStyleCnt="3">
        <dgm:presLayoutVars>
          <dgm:bulletEnabled val="1"/>
        </dgm:presLayoutVars>
      </dgm:prSet>
      <dgm:spPr/>
    </dgm:pt>
    <dgm:pt modelId="{45CFACB1-C8BE-4662-BFFE-86AF3468D167}" type="pres">
      <dgm:prSet presAssocID="{B3205A63-FF79-4C9A-8A3D-45BB00478AB5}" presName="ellipse2" presStyleLbl="vennNode1" presStyleIdx="1" presStyleCnt="3">
        <dgm:presLayoutVars>
          <dgm:bulletEnabled val="1"/>
        </dgm:presLayoutVars>
      </dgm:prSet>
      <dgm:spPr/>
    </dgm:pt>
    <dgm:pt modelId="{0E96DA5E-BDA1-4DBB-92A3-48CABEDF9A6C}" type="pres">
      <dgm:prSet presAssocID="{B3205A63-FF79-4C9A-8A3D-45BB00478AB5}" presName="ellipse3" presStyleLbl="vennNode1" presStyleIdx="2" presStyleCnt="3">
        <dgm:presLayoutVars>
          <dgm:bulletEnabled val="1"/>
        </dgm:presLayoutVars>
      </dgm:prSet>
      <dgm:spPr/>
    </dgm:pt>
  </dgm:ptLst>
  <dgm:cxnLst>
    <dgm:cxn modelId="{2A82871A-C51C-4EAA-922F-1C1D10BA6568}" type="presOf" srcId="{0D015535-8165-418A-AFD1-B2D51A913070}" destId="{45CFACB1-C8BE-4662-BFFE-86AF3468D167}" srcOrd="0" destOrd="0" presId="urn:microsoft.com/office/officeart/2005/8/layout/rings+Icon"/>
    <dgm:cxn modelId="{DB750835-1F5F-4DDF-BB29-4FF6BA36534D}" srcId="{B3205A63-FF79-4C9A-8A3D-45BB00478AB5}" destId="{0208DB2D-CE1D-4B8C-B473-C5FE9C1068A8}" srcOrd="0" destOrd="0" parTransId="{DB9DD434-82EF-4380-9317-43ED85861D20}" sibTransId="{7617CF80-1B84-43F3-8146-C302E2F316D0}"/>
    <dgm:cxn modelId="{BB161839-B0EF-4527-9005-98B989BADF88}" srcId="{B3205A63-FF79-4C9A-8A3D-45BB00478AB5}" destId="{54AD38F7-482B-41AD-8AC6-CDB2E28CD47E}" srcOrd="2" destOrd="0" parTransId="{B7A7CA58-C6B6-4B97-98C0-2F7042E69D56}" sibTransId="{198818D4-8632-4EA7-BCB3-1DCFD864C312}"/>
    <dgm:cxn modelId="{D8274140-83C0-4F4A-9E15-4790359DBC3E}" type="presOf" srcId="{B3205A63-FF79-4C9A-8A3D-45BB00478AB5}" destId="{7851E27F-2070-4842-AB42-97926A48E4F3}" srcOrd="0" destOrd="0" presId="urn:microsoft.com/office/officeart/2005/8/layout/rings+Icon"/>
    <dgm:cxn modelId="{8269B54E-4E52-41E4-B107-B149A09FD482}" type="presOf" srcId="{0208DB2D-CE1D-4B8C-B473-C5FE9C1068A8}" destId="{6CF915EE-C694-4DEF-8EF1-136D14D59A86}" srcOrd="0" destOrd="0" presId="urn:microsoft.com/office/officeart/2005/8/layout/rings+Icon"/>
    <dgm:cxn modelId="{B4B7D78A-7AFD-4520-8226-36A368A55F98}" srcId="{B3205A63-FF79-4C9A-8A3D-45BB00478AB5}" destId="{0D015535-8165-418A-AFD1-B2D51A913070}" srcOrd="1" destOrd="0" parTransId="{27BA6C0B-6A5E-4330-85DB-17F4B432B871}" sibTransId="{3F04DD8F-9240-4535-82EF-A5BA7B15190B}"/>
    <dgm:cxn modelId="{CEB92395-1C14-4164-8798-0B05FAB371A0}" type="presOf" srcId="{54AD38F7-482B-41AD-8AC6-CDB2E28CD47E}" destId="{0E96DA5E-BDA1-4DBB-92A3-48CABEDF9A6C}" srcOrd="0" destOrd="0" presId="urn:microsoft.com/office/officeart/2005/8/layout/rings+Icon"/>
    <dgm:cxn modelId="{6D0DBBF6-4545-4C0D-96EF-0E5D49EB713E}" type="presParOf" srcId="{7851E27F-2070-4842-AB42-97926A48E4F3}" destId="{6CF915EE-C694-4DEF-8EF1-136D14D59A86}" srcOrd="0" destOrd="0" presId="urn:microsoft.com/office/officeart/2005/8/layout/rings+Icon"/>
    <dgm:cxn modelId="{996538C9-CD08-4196-9F0C-1F51D26DC32D}" type="presParOf" srcId="{7851E27F-2070-4842-AB42-97926A48E4F3}" destId="{45CFACB1-C8BE-4662-BFFE-86AF3468D167}" srcOrd="1" destOrd="0" presId="urn:microsoft.com/office/officeart/2005/8/layout/rings+Icon"/>
    <dgm:cxn modelId="{6A39AF01-BA55-4ACD-861D-B932353085B8}" type="presParOf" srcId="{7851E27F-2070-4842-AB42-97926A48E4F3}" destId="{0E96DA5E-BDA1-4DBB-92A3-48CABEDF9A6C}" srcOrd="2" destOrd="0" presId="urn:microsoft.com/office/officeart/2005/8/layout/rings+Icon"/>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F915EE-C694-4DEF-8EF1-136D14D59A86}">
      <dsp:nvSpPr>
        <dsp:cNvPr id="0" name=""/>
        <dsp:cNvSpPr/>
      </dsp:nvSpPr>
      <dsp:spPr bwMode="white">
        <a:xfrm>
          <a:off x="524450" y="0"/>
          <a:ext cx="3621996" cy="3621944"/>
        </a:xfrm>
        <a:prstGeom prst="ellipse">
          <a:avLst/>
        </a:prstGeom>
        <a:solidFill>
          <a:schemeClr val="accent3">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91440" tIns="91440" rIns="91440" bIns="91440" numCol="1" spcCol="1270" anchor="ctr" anchorCtr="0">
          <a:prstTxWarp prst="textButton">
            <a:avLst/>
          </a:prstTxWarp>
          <a:noAutofit/>
        </a:bodyPr>
        <a:lstStyle/>
        <a:p>
          <a:pPr marL="0" lvl="0" indent="0" algn="ctr" defTabSz="1066800">
            <a:lnSpc>
              <a:spcPct val="90000"/>
            </a:lnSpc>
            <a:spcBef>
              <a:spcPct val="0"/>
            </a:spcBef>
            <a:spcAft>
              <a:spcPct val="35000"/>
            </a:spcAft>
            <a:buNone/>
          </a:pPr>
          <a:r>
            <a:rPr lang="en-US" sz="2400" kern="1200" dirty="0">
              <a:latin typeface="noto_sansregular"/>
            </a:rPr>
            <a:t>Maha Mahmoud Mohammed</a:t>
          </a:r>
        </a:p>
        <a:p>
          <a:pPr marL="0" lvl="0" indent="0" algn="ctr" defTabSz="1066800">
            <a:lnSpc>
              <a:spcPct val="90000"/>
            </a:lnSpc>
            <a:spcBef>
              <a:spcPct val="0"/>
            </a:spcBef>
            <a:spcAft>
              <a:spcPct val="35000"/>
            </a:spcAft>
            <a:buNone/>
          </a:pPr>
          <a:r>
            <a:rPr lang="en-US" sz="2400" kern="1200" dirty="0">
              <a:latin typeface="noto_sansregular"/>
            </a:rPr>
            <a:t>Group 4, Section 2 </a:t>
          </a:r>
        </a:p>
        <a:p>
          <a:pPr marL="0" lvl="0" indent="0" algn="ctr" defTabSz="1066800">
            <a:lnSpc>
              <a:spcPct val="90000"/>
            </a:lnSpc>
            <a:spcBef>
              <a:spcPct val="0"/>
            </a:spcBef>
            <a:spcAft>
              <a:spcPct val="35000"/>
            </a:spcAft>
            <a:buNone/>
          </a:pPr>
          <a:r>
            <a:rPr lang="en-US" sz="2400" kern="1200" dirty="0">
              <a:latin typeface="noto_sansregular"/>
            </a:rPr>
            <a:t>(Team Leader)</a:t>
          </a:r>
          <a:endParaRPr lang="en-US" sz="2400" kern="1200" dirty="0"/>
        </a:p>
      </dsp:txBody>
      <dsp:txXfrm>
        <a:off x="1054879" y="530421"/>
        <a:ext cx="2561138" cy="2561102"/>
      </dsp:txXfrm>
    </dsp:sp>
    <dsp:sp modelId="{45CFACB1-C8BE-4662-BFFE-86AF3468D167}">
      <dsp:nvSpPr>
        <dsp:cNvPr id="0" name=""/>
        <dsp:cNvSpPr/>
      </dsp:nvSpPr>
      <dsp:spPr bwMode="white">
        <a:xfrm>
          <a:off x="2388724" y="2415635"/>
          <a:ext cx="3621996" cy="3621944"/>
        </a:xfrm>
        <a:prstGeom prst="ellipse">
          <a:avLst/>
        </a:prstGeom>
        <a:solidFill>
          <a:schemeClr val="accent3">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91440" tIns="91440" rIns="91440" bIns="91440" numCol="1" spcCol="1270" anchor="ctr" anchorCtr="0">
          <a:prstTxWarp prst="textButton">
            <a:avLst/>
          </a:prstTxWarp>
          <a:noAutofit/>
        </a:bodyPr>
        <a:lstStyle/>
        <a:p>
          <a:pPr marL="0" lvl="0" indent="0" algn="ctr" defTabSz="1200150">
            <a:lnSpc>
              <a:spcPct val="90000"/>
            </a:lnSpc>
            <a:spcBef>
              <a:spcPct val="0"/>
            </a:spcBef>
            <a:spcAft>
              <a:spcPct val="35000"/>
            </a:spcAft>
            <a:buNone/>
          </a:pPr>
          <a:r>
            <a:rPr lang="en-US" sz="2400" kern="1200">
              <a:latin typeface="noto_sansregular"/>
            </a:rPr>
            <a:t>Khloud Farouk Fouad </a:t>
          </a:r>
        </a:p>
        <a:p>
          <a:pPr marL="0" lvl="0" indent="0" algn="ctr" defTabSz="1200150">
            <a:lnSpc>
              <a:spcPct val="90000"/>
            </a:lnSpc>
            <a:spcBef>
              <a:spcPct val="0"/>
            </a:spcBef>
            <a:spcAft>
              <a:spcPct val="35000"/>
            </a:spcAft>
            <a:buNone/>
          </a:pPr>
          <a:r>
            <a:rPr lang="en-US" sz="2400" kern="1200">
              <a:latin typeface="noto_sansregular"/>
            </a:rPr>
            <a:t>Group 2, Section 1</a:t>
          </a:r>
        </a:p>
        <a:p>
          <a:pPr marL="0" lvl="0" indent="0" algn="ctr" defTabSz="1200150">
            <a:lnSpc>
              <a:spcPct val="90000"/>
            </a:lnSpc>
            <a:spcBef>
              <a:spcPct val="0"/>
            </a:spcBef>
            <a:spcAft>
              <a:spcPct val="35000"/>
            </a:spcAft>
            <a:buNone/>
          </a:pPr>
          <a:r>
            <a:rPr lang="en-US" sz="2400" kern="1200">
              <a:latin typeface="noto_sansregular"/>
              <a:ea typeface="+mn-ea"/>
              <a:cs typeface="+mn-cs"/>
            </a:rPr>
            <a:t>(Team member)</a:t>
          </a:r>
          <a:endParaRPr lang="en-US" sz="2400" kern="1200" dirty="0">
            <a:latin typeface="noto_sansregular"/>
            <a:ea typeface="+mn-ea"/>
            <a:cs typeface="+mn-cs"/>
          </a:endParaRPr>
        </a:p>
      </dsp:txBody>
      <dsp:txXfrm>
        <a:off x="2919153" y="2946056"/>
        <a:ext cx="2561138" cy="2561102"/>
      </dsp:txXfrm>
    </dsp:sp>
    <dsp:sp modelId="{0E96DA5E-BDA1-4DBB-92A3-48CABEDF9A6C}">
      <dsp:nvSpPr>
        <dsp:cNvPr id="0" name=""/>
        <dsp:cNvSpPr/>
      </dsp:nvSpPr>
      <dsp:spPr bwMode="white">
        <a:xfrm>
          <a:off x="4250793" y="0"/>
          <a:ext cx="3621996" cy="3621944"/>
        </a:xfrm>
        <a:prstGeom prst="ellipse">
          <a:avLst/>
        </a:prstGeom>
        <a:solidFill>
          <a:schemeClr val="accent3">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91440" tIns="91440" rIns="91440" bIns="91440" numCol="1" spcCol="1270" anchor="ctr" anchorCtr="0">
          <a:prstTxWarp prst="textButton">
            <a:avLst/>
          </a:prstTxWarp>
          <a:noAutofit/>
        </a:bodyPr>
        <a:lstStyle/>
        <a:p>
          <a:pPr marL="0" lvl="0" indent="0" algn="ctr" defTabSz="1200150">
            <a:lnSpc>
              <a:spcPct val="90000"/>
            </a:lnSpc>
            <a:spcBef>
              <a:spcPct val="0"/>
            </a:spcBef>
            <a:spcAft>
              <a:spcPct val="35000"/>
            </a:spcAft>
            <a:buNone/>
          </a:pPr>
          <a:r>
            <a:rPr lang="en-US" sz="2400" kern="1200" dirty="0">
              <a:latin typeface="noto_sansregular"/>
              <a:ea typeface="+mn-ea"/>
              <a:cs typeface="+mn-cs"/>
            </a:rPr>
            <a:t>Nourhan Mohamed Ali</a:t>
          </a:r>
        </a:p>
        <a:p>
          <a:pPr marL="0" lvl="0" indent="0" algn="ctr" defTabSz="1200150">
            <a:lnSpc>
              <a:spcPct val="90000"/>
            </a:lnSpc>
            <a:spcBef>
              <a:spcPct val="0"/>
            </a:spcBef>
            <a:spcAft>
              <a:spcPct val="35000"/>
            </a:spcAft>
            <a:buNone/>
          </a:pPr>
          <a:r>
            <a:rPr lang="en-US" sz="2400" kern="1200" dirty="0">
              <a:latin typeface="noto_sansregular"/>
              <a:ea typeface="+mn-ea"/>
              <a:cs typeface="+mn-cs"/>
            </a:rPr>
            <a:t>Group 4, Section 3</a:t>
          </a:r>
        </a:p>
        <a:p>
          <a:pPr marL="0" lvl="0" indent="0" algn="ctr" defTabSz="1200150">
            <a:lnSpc>
              <a:spcPct val="90000"/>
            </a:lnSpc>
            <a:spcBef>
              <a:spcPct val="0"/>
            </a:spcBef>
            <a:spcAft>
              <a:spcPct val="35000"/>
            </a:spcAft>
            <a:buNone/>
          </a:pPr>
          <a:r>
            <a:rPr lang="en-US" sz="2400" kern="1200" dirty="0">
              <a:latin typeface="noto_sansregular"/>
              <a:ea typeface="+mn-ea"/>
              <a:cs typeface="+mn-cs"/>
            </a:rPr>
            <a:t>(Team member)</a:t>
          </a:r>
        </a:p>
      </dsp:txBody>
      <dsp:txXfrm>
        <a:off x="4781222" y="530421"/>
        <a:ext cx="2561138" cy="256110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F915EE-C694-4DEF-8EF1-136D14D59A86}">
      <dsp:nvSpPr>
        <dsp:cNvPr id="0" name=""/>
        <dsp:cNvSpPr/>
      </dsp:nvSpPr>
      <dsp:spPr bwMode="white">
        <a:xfrm>
          <a:off x="524450" y="0"/>
          <a:ext cx="3621996" cy="3621944"/>
        </a:xfrm>
        <a:prstGeom prst="ellipse">
          <a:avLst/>
        </a:prstGeom>
        <a:solidFill>
          <a:schemeClr val="accent3">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91440" tIns="91440" rIns="91440" bIns="91440" numCol="1" spcCol="1270" anchor="ctr" anchorCtr="0">
          <a:prstTxWarp prst="textButton">
            <a:avLst/>
          </a:prstTxWarp>
          <a:noAutofit/>
        </a:bodyPr>
        <a:lstStyle/>
        <a:p>
          <a:pPr marL="0" lvl="0" indent="0" algn="ctr" defTabSz="1200150">
            <a:lnSpc>
              <a:spcPct val="90000"/>
            </a:lnSpc>
            <a:spcBef>
              <a:spcPct val="0"/>
            </a:spcBef>
            <a:spcAft>
              <a:spcPct val="35000"/>
            </a:spcAft>
            <a:buNone/>
          </a:pPr>
          <a:r>
            <a:rPr lang="en-US" sz="2400" kern="1200">
              <a:latin typeface="noto_sansregular"/>
            </a:rPr>
            <a:t>Hend Khaled Lotfy </a:t>
          </a:r>
        </a:p>
        <a:p>
          <a:pPr marL="0" lvl="0" indent="0" algn="ctr" defTabSz="1200150">
            <a:lnSpc>
              <a:spcPct val="90000"/>
            </a:lnSpc>
            <a:spcBef>
              <a:spcPct val="0"/>
            </a:spcBef>
            <a:spcAft>
              <a:spcPct val="35000"/>
            </a:spcAft>
            <a:buNone/>
          </a:pPr>
          <a:r>
            <a:rPr lang="en-US" sz="2400" kern="1200">
              <a:latin typeface="noto_sansregular"/>
            </a:rPr>
            <a:t>Group 4, Section 4</a:t>
          </a:r>
        </a:p>
        <a:p>
          <a:pPr marL="0" lvl="0" indent="0" algn="ctr" defTabSz="1200150">
            <a:lnSpc>
              <a:spcPct val="90000"/>
            </a:lnSpc>
            <a:spcBef>
              <a:spcPct val="0"/>
            </a:spcBef>
            <a:spcAft>
              <a:spcPct val="35000"/>
            </a:spcAft>
            <a:buNone/>
          </a:pPr>
          <a:r>
            <a:rPr lang="en-US" sz="2400" kern="1200">
              <a:latin typeface="noto_sansregular"/>
              <a:ea typeface="+mn-ea"/>
              <a:cs typeface="+mn-cs"/>
            </a:rPr>
            <a:t>(Team member)</a:t>
          </a:r>
          <a:endParaRPr lang="en-US" sz="2400" kern="1200" dirty="0">
            <a:latin typeface="noto_sansregular"/>
            <a:ea typeface="+mn-ea"/>
            <a:cs typeface="+mn-cs"/>
          </a:endParaRPr>
        </a:p>
      </dsp:txBody>
      <dsp:txXfrm>
        <a:off x="1054879" y="530421"/>
        <a:ext cx="2561138" cy="2561102"/>
      </dsp:txXfrm>
    </dsp:sp>
    <dsp:sp modelId="{45CFACB1-C8BE-4662-BFFE-86AF3468D167}">
      <dsp:nvSpPr>
        <dsp:cNvPr id="0" name=""/>
        <dsp:cNvSpPr/>
      </dsp:nvSpPr>
      <dsp:spPr bwMode="white">
        <a:xfrm>
          <a:off x="2388724" y="2415635"/>
          <a:ext cx="3621996" cy="3621944"/>
        </a:xfrm>
        <a:prstGeom prst="ellipse">
          <a:avLst/>
        </a:prstGeom>
        <a:solidFill>
          <a:schemeClr val="accent3">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91440" tIns="91440" rIns="91440" bIns="91440" numCol="1" spcCol="1270" anchor="ctr" anchorCtr="0">
          <a:prstTxWarp prst="textButton">
            <a:avLst/>
          </a:prstTxWarp>
          <a:noAutofit/>
        </a:bodyPr>
        <a:lstStyle/>
        <a:p>
          <a:pPr marL="0" lvl="0" indent="0" algn="ctr" defTabSz="1200150">
            <a:lnSpc>
              <a:spcPct val="90000"/>
            </a:lnSpc>
            <a:spcBef>
              <a:spcPct val="0"/>
            </a:spcBef>
            <a:spcAft>
              <a:spcPct val="35000"/>
            </a:spcAft>
            <a:buNone/>
          </a:pPr>
          <a:r>
            <a:rPr lang="en-US" sz="2400" kern="1200">
              <a:latin typeface="noto_sansregular"/>
              <a:ea typeface="+mn-ea"/>
              <a:cs typeface="+mn-cs"/>
            </a:rPr>
            <a:t>Hala Khaled Mohamed</a:t>
          </a:r>
        </a:p>
        <a:p>
          <a:pPr marL="0" lvl="0" indent="0" algn="ctr" defTabSz="1200150">
            <a:lnSpc>
              <a:spcPct val="90000"/>
            </a:lnSpc>
            <a:spcBef>
              <a:spcPct val="0"/>
            </a:spcBef>
            <a:spcAft>
              <a:spcPct val="35000"/>
            </a:spcAft>
            <a:buNone/>
          </a:pPr>
          <a:r>
            <a:rPr lang="en-US" sz="2400" kern="1200">
              <a:latin typeface="noto_sansregular"/>
              <a:ea typeface="+mn-ea"/>
              <a:cs typeface="+mn-cs"/>
            </a:rPr>
            <a:t>Group 4, Section 4</a:t>
          </a:r>
        </a:p>
        <a:p>
          <a:pPr marL="0" lvl="0" indent="0" algn="ctr" defTabSz="1200150">
            <a:lnSpc>
              <a:spcPct val="90000"/>
            </a:lnSpc>
            <a:spcBef>
              <a:spcPct val="0"/>
            </a:spcBef>
            <a:spcAft>
              <a:spcPct val="35000"/>
            </a:spcAft>
            <a:buNone/>
          </a:pPr>
          <a:r>
            <a:rPr lang="en-US" sz="2400" kern="1200">
              <a:latin typeface="noto_sansregular"/>
              <a:ea typeface="+mn-ea"/>
              <a:cs typeface="+mn-cs"/>
            </a:rPr>
            <a:t>(Team member)</a:t>
          </a:r>
          <a:endParaRPr lang="en-US" sz="2400" kern="1200" dirty="0">
            <a:latin typeface="noto_sansregular"/>
            <a:ea typeface="+mn-ea"/>
            <a:cs typeface="+mn-cs"/>
          </a:endParaRPr>
        </a:p>
      </dsp:txBody>
      <dsp:txXfrm>
        <a:off x="2919153" y="2946056"/>
        <a:ext cx="2561138" cy="2561102"/>
      </dsp:txXfrm>
    </dsp:sp>
    <dsp:sp modelId="{0E96DA5E-BDA1-4DBB-92A3-48CABEDF9A6C}">
      <dsp:nvSpPr>
        <dsp:cNvPr id="0" name=""/>
        <dsp:cNvSpPr/>
      </dsp:nvSpPr>
      <dsp:spPr bwMode="white">
        <a:xfrm>
          <a:off x="4250793" y="0"/>
          <a:ext cx="3621996" cy="3621944"/>
        </a:xfrm>
        <a:prstGeom prst="ellipse">
          <a:avLst/>
        </a:prstGeom>
        <a:solidFill>
          <a:schemeClr val="accent3">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91440" tIns="91440" rIns="91440" bIns="91440" numCol="1" spcCol="1270" anchor="ctr" anchorCtr="0">
          <a:prstTxWarp prst="textButton">
            <a:avLst/>
          </a:prstTxWarp>
          <a:noAutofit/>
        </a:bodyPr>
        <a:lstStyle/>
        <a:p>
          <a:pPr marL="0" lvl="0" indent="0" algn="ctr" defTabSz="1200150">
            <a:lnSpc>
              <a:spcPct val="90000"/>
            </a:lnSpc>
            <a:spcBef>
              <a:spcPct val="0"/>
            </a:spcBef>
            <a:spcAft>
              <a:spcPct val="35000"/>
            </a:spcAft>
            <a:buNone/>
          </a:pPr>
          <a:r>
            <a:rPr lang="en-US" sz="2400" kern="1200">
              <a:latin typeface="noto_sansregular"/>
              <a:ea typeface="+mn-ea"/>
              <a:cs typeface="+mn-cs"/>
            </a:rPr>
            <a:t>Salma Ahmed Nady </a:t>
          </a:r>
          <a:endParaRPr lang="en-US" sz="2400" kern="1200">
            <a:latin typeface="noto_sansregular"/>
            <a:ea typeface="+mn-ea"/>
            <a:cs typeface="+mn-cs"/>
            <a:sym typeface="Arial" panose="020B0604020202020204"/>
          </a:endParaRPr>
        </a:p>
        <a:p>
          <a:pPr marL="0" lvl="0" indent="0" algn="ctr" defTabSz="1200150">
            <a:lnSpc>
              <a:spcPct val="90000"/>
            </a:lnSpc>
            <a:spcBef>
              <a:spcPct val="0"/>
            </a:spcBef>
            <a:spcAft>
              <a:spcPct val="35000"/>
            </a:spcAft>
            <a:buNone/>
          </a:pPr>
          <a:r>
            <a:rPr lang="en-US" sz="2400" kern="1200">
              <a:latin typeface="noto_sansregular"/>
            </a:rPr>
            <a:t>Group 2, Section 3</a:t>
          </a:r>
        </a:p>
        <a:p>
          <a:pPr marL="0" lvl="0" indent="0" algn="ctr" defTabSz="1200150">
            <a:lnSpc>
              <a:spcPct val="90000"/>
            </a:lnSpc>
            <a:spcBef>
              <a:spcPct val="0"/>
            </a:spcBef>
            <a:spcAft>
              <a:spcPct val="35000"/>
            </a:spcAft>
            <a:buNone/>
          </a:pPr>
          <a:r>
            <a:rPr lang="en-US" sz="2400" kern="1200">
              <a:latin typeface="noto_sansregular"/>
              <a:ea typeface="+mn-ea"/>
              <a:cs typeface="+mn-cs"/>
            </a:rPr>
            <a:t>(Team member)</a:t>
          </a:r>
          <a:endParaRPr lang="en-US" sz="2400" kern="1200" dirty="0">
            <a:latin typeface="noto_sansregular"/>
            <a:ea typeface="+mn-ea"/>
            <a:cs typeface="+mn-cs"/>
          </a:endParaRPr>
        </a:p>
      </dsp:txBody>
      <dsp:txXfrm>
        <a:off x="4781222" y="530421"/>
        <a:ext cx="2561138" cy="2561102"/>
      </dsp:txXfrm>
    </dsp:sp>
  </dsp:spTree>
</dsp:drawing>
</file>

<file path=ppt/diagrams/layout1.xml><?xml version="1.0" encoding="utf-8"?>
<dgm:layoutDef xmlns:dgm="http://schemas.openxmlformats.org/drawingml/2006/diagram" xmlns:a="http://schemas.openxmlformats.org/drawingml/2006/main" uniqueId="urn:microsoft.com/office/officeart/2005/8/layout/rings+Icon">
  <dgm:title val="Interconnected Rings"/>
  <dgm:desc val="Use to show overlapping or interconnected ideas or concepts. The first seven lines of Level 1 text correspond with a circle. Unused text does not appear, but remains available if you switch layouts.  "/>
  <dgm:catLst>
    <dgm:cat type="relationship" pri="32000"/>
    <dgm:cat type="officeonline" pri="6000"/>
  </dgm:catLst>
  <dgm:sampData useDef="1">
    <dgm:dataModel>
      <dgm:ptLst/>
      <dgm:bg/>
      <dgm:whole/>
    </dgm:dataModel>
  </dgm:sampData>
  <dgm:styleData>
    <dgm:dataModel>
      <dgm:ptLst>
        <dgm:pt modelId="0" type="doc"/>
        <dgm:pt modelId="10"/>
        <dgm:pt modelId="20"/>
      </dgm:ptLst>
      <dgm:cxnLst>
        <dgm:cxn modelId="30" srcId="0" destId="10" srcOrd="0" destOrd="0"/>
        <dgm:cxn modelId="40" srcId="0" destId="20" srcOrd="1" destOrd="0"/>
      </dgm:cxnLst>
      <dgm:bg/>
      <dgm:whole/>
    </dgm:dataModel>
  </dgm:styleData>
  <dgm:clrData>
    <dgm:dataModel>
      <dgm:ptLst>
        <dgm:pt modelId="0" type="doc"/>
        <dgm:pt modelId="10"/>
        <dgm:pt modelId="20"/>
        <dgm:pt modelId="30"/>
        <dgm:pt modelId="40"/>
      </dgm:ptLst>
      <dgm:cxnLst>
        <dgm:cxn modelId="50" srcId="0" destId="10" srcOrd="0" destOrd="0"/>
        <dgm:cxn modelId="60" srcId="0" destId="20" srcOrd="1" destOrd="0"/>
        <dgm:cxn modelId="70" srcId="0" destId="30" srcOrd="2" destOrd="0"/>
        <dgm:cxn modelId="80" srcId="0" destId="40" srcOrd="2" destOrd="0"/>
      </dgm:cxnLst>
      <dgm:bg/>
      <dgm:whole/>
    </dgm:dataModel>
  </dgm:clrData>
  <dgm:layoutNode name="Name0">
    <dgm:varLst>
      <dgm:chMax val="7"/>
      <dgm:dir/>
      <dgm:resizeHandles val="exact"/>
    </dgm:varLst>
    <dgm:choose name="Name1">
      <dgm:if name="Name2" axis="ch" ptType="node" func="cnt" op="lt" val="1">
        <dgm:alg type="composite"/>
        <dgm:shape xmlns:r="http://schemas.openxmlformats.org/officeDocument/2006/relationships" r:blip="">
          <dgm:adjLst/>
        </dgm:shape>
        <dgm:presOf/>
        <dgm:constrLst/>
        <dgm:ruleLst/>
      </dgm:if>
      <dgm:if name="Name3" axis="ch" ptType="node" func="cnt" op="equ" val="1">
        <dgm:alg type="composite">
          <dgm:param type="ar" val="1"/>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dgm:constr type="h" for="ch" forName="ellipse1" refType="h"/>
        </dgm:constrLst>
      </dgm:if>
      <dgm:if name="Name4" axis="ch" ptType="node" func="cnt" op="equ" val="2">
        <dgm:alg type="composite">
          <dgm:param type="ar" val="0.9086"/>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6602"/>
          <dgm:constr type="h" for="ch" forName="ellipse1" refType="h" fact="0.5999"/>
          <dgm:constr type="l" for="ch" forName="ellipse2" refType="w" fact="0.3398"/>
          <dgm:constr type="t" for="ch" forName="ellipse2" refType="h" fact="0.4001"/>
          <dgm:constr type="w" for="ch" forName="ellipse2" refType="w" fact="0.6602"/>
          <dgm:constr type="h" for="ch" forName="ellipse2" refType="h" fact="0.5999"/>
        </dgm:constrLst>
      </dgm:if>
      <dgm:if name="Name5" axis="ch" ptType="node" func="cnt" op="equ" val="3">
        <dgm:alg type="composite">
          <dgm:param type="ar" val="1.2171"/>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4929"/>
          <dgm:constr type="h" for="ch" forName="ellipse1" refType="h" fact="0.5999"/>
          <dgm:constr type="l" for="ch" forName="ellipse2" refType="w" fact="0.2537"/>
          <dgm:constr type="t" for="ch" forName="ellipse2" refType="h" fact="0.4001"/>
          <dgm:constr type="w" for="ch" forName="ellipse2" refType="w" fact="0.4929"/>
          <dgm:constr type="h" for="ch" forName="ellipse2" refType="h" fact="0.5999"/>
          <dgm:constr type="l" for="ch" forName="ellipse3" refType="w" fact="0.5071"/>
          <dgm:constr type="t" for="ch" forName="ellipse3" refType="h" fact="0"/>
          <dgm:constr type="w" for="ch" forName="ellipse3" refType="w" fact="0.4929"/>
          <dgm:constr type="h" for="ch" forName="ellipse3" refType="h" fact="0.5999"/>
        </dgm:constrLst>
      </dgm:if>
      <dgm:if name="Name6" axis="ch" ptType="node" func="cnt" op="equ" val="4">
        <dgm:alg type="composite">
          <dgm:param type="ar" val="1.5255"/>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3932"/>
          <dgm:constr type="h" for="ch" forName="ellipse1" refType="h" fact="0.5999"/>
          <dgm:constr type="l" for="ch" forName="ellipse2" refType="w" fact="0.2023"/>
          <dgm:constr type="t" for="ch" forName="ellipse2" refType="h" fact="0.4001"/>
          <dgm:constr type="w" for="ch" forName="ellipse2" refType="w" fact="0.3932"/>
          <dgm:constr type="h" for="ch" forName="ellipse2" refType="h" fact="0.5999"/>
          <dgm:constr type="l" for="ch" forName="ellipse3" refType="w" fact="0.4045"/>
          <dgm:constr type="t" for="ch" forName="ellipse3" refType="h" fact="0"/>
          <dgm:constr type="w" for="ch" forName="ellipse3" refType="w" fact="0.3932"/>
          <dgm:constr type="h" for="ch" forName="ellipse3" refType="h" fact="0.5999"/>
          <dgm:constr type="l" for="ch" forName="ellipse4" refType="w" fact="0.6068"/>
          <dgm:constr type="t" for="ch" forName="ellipse4" refType="h" fact="0.4001"/>
          <dgm:constr type="w" for="ch" forName="ellipse4" refType="w" fact="0.3932"/>
          <dgm:constr type="h" for="ch" forName="ellipse4" refType="h" fact="0.5999"/>
        </dgm:constrLst>
      </dgm:if>
      <dgm:if name="Name7" axis="ch" ptType="node" func="cnt" op="equ" val="5">
        <dgm:alg type="composite">
          <dgm:param type="ar" val="1.834"/>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3271"/>
          <dgm:constr type="h" for="ch" forName="ellipse1" refType="h" fact="0.5999"/>
          <dgm:constr type="l" for="ch" forName="ellipse2" refType="w" fact="0.1682"/>
          <dgm:constr type="t" for="ch" forName="ellipse2" refType="h" fact="0.4001"/>
          <dgm:constr type="w" for="ch" forName="ellipse2" refType="w" fact="0.3271"/>
          <dgm:constr type="h" for="ch" forName="ellipse2" refType="h" fact="0.5999"/>
          <dgm:constr type="l" for="ch" forName="ellipse3" refType="w" fact="0.3365"/>
          <dgm:constr type="t" for="ch" forName="ellipse3" refType="h" fact="0"/>
          <dgm:constr type="w" for="ch" forName="ellipse3" refType="w" fact="0.3271"/>
          <dgm:constr type="h" for="ch" forName="ellipse3" refType="h" fact="0.5999"/>
          <dgm:constr type="l" for="ch" forName="ellipse4" refType="w" fact="0.5047"/>
          <dgm:constr type="t" for="ch" forName="ellipse4" refType="h" fact="0.4001"/>
          <dgm:constr type="w" for="ch" forName="ellipse4" refType="w" fact="0.3271"/>
          <dgm:constr type="h" for="ch" forName="ellipse4" refType="h" fact="0.5999"/>
          <dgm:constr type="l" for="ch" forName="ellipse5" refType="w" fact="0.6729"/>
          <dgm:constr type="t" for="ch" forName="ellipse5" refType="h" fact="0"/>
          <dgm:constr type="w" for="ch" forName="ellipse5" refType="w" fact="0.3271"/>
          <dgm:constr type="h" for="ch" forName="ellipse5" refType="h" fact="0.5999"/>
        </dgm:constrLst>
      </dgm:if>
      <dgm:if name="Name8" axis="ch" ptType="node" func="cnt" op="equ" val="6">
        <dgm:alg type="composite">
          <dgm:param type="ar" val="2.1873"/>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278"/>
          <dgm:constr type="h" for="ch" forName="ellipse1" refType="h" fact="0.6081"/>
          <dgm:constr type="l" for="ch" forName="ellipse2" refType="w" fact="0.1444"/>
          <dgm:constr type="t" for="ch" forName="ellipse2" refType="h" fact="0.3919"/>
          <dgm:constr type="w" for="ch" forName="ellipse2" refType="w" fact="0.278"/>
          <dgm:constr type="h" for="ch" forName="ellipse2" refType="h" fact="0.6081"/>
          <dgm:constr type="l" for="ch" forName="ellipse3" refType="w" fact="0.2888"/>
          <dgm:constr type="t" for="ch" forName="ellipse3" refType="h" fact="0"/>
          <dgm:constr type="w" for="ch" forName="ellipse3" refType="w" fact="0.278"/>
          <dgm:constr type="h" for="ch" forName="ellipse3" refType="h" fact="0.6081"/>
          <dgm:constr type="l" for="ch" forName="ellipse4" refType="w" fact="0.4332"/>
          <dgm:constr type="t" for="ch" forName="ellipse4" refType="h" fact="0.3919"/>
          <dgm:constr type="w" for="ch" forName="ellipse4" refType="w" fact="0.278"/>
          <dgm:constr type="h" for="ch" forName="ellipse4" refType="h" fact="0.6081"/>
          <dgm:constr type="l" for="ch" forName="ellipse5" refType="w" fact="0.5776"/>
          <dgm:constr type="t" for="ch" forName="ellipse5" refType="h" fact="0"/>
          <dgm:constr type="w" for="ch" forName="ellipse5" refType="w" fact="0.278"/>
          <dgm:constr type="h" for="ch" forName="ellipse5" refType="h" fact="0.6081"/>
          <dgm:constr type="l" for="ch" forName="ellipse6" refType="w" fact="0.722"/>
          <dgm:constr type="t" for="ch" forName="ellipse6" refType="h" fact="0.3919"/>
          <dgm:constr type="w" for="ch" forName="ellipse6" refType="w" fact="0.278"/>
          <dgm:constr type="h" for="ch" forName="ellipse6" refType="h" fact="0.6081"/>
        </dgm:constrLst>
      </dgm:if>
      <dgm:else name="Name9">
        <dgm:alg type="composite">
          <dgm:param type="ar" val="2.3466"/>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2455"/>
          <dgm:constr type="h" for="ch" forName="ellipse1" refType="h" fact="0.5761"/>
          <dgm:constr type="l" for="ch" forName="ellipse2" refType="w" fact="0.1257"/>
          <dgm:constr type="t" for="ch" forName="ellipse2" refType="h" fact="0.4239"/>
          <dgm:constr type="w" for="ch" forName="ellipse2" refType="w" fact="0.2455"/>
          <dgm:constr type="h" for="ch" forName="ellipse2" refType="h" fact="0.5761"/>
          <dgm:constr type="l" for="ch" forName="ellipse3" refType="w" fact="0.2515"/>
          <dgm:constr type="t" for="ch" forName="ellipse3" refType="h" fact="0"/>
          <dgm:constr type="w" for="ch" forName="ellipse3" refType="w" fact="0.2455"/>
          <dgm:constr type="h" for="ch" forName="ellipse3" refType="h" fact="0.5761"/>
          <dgm:constr type="l" for="ch" forName="ellipse4" refType="w" fact="0.3772"/>
          <dgm:constr type="t" for="ch" forName="ellipse4" refType="h" fact="0.4239"/>
          <dgm:constr type="w" for="ch" forName="ellipse4" refType="w" fact="0.2455"/>
          <dgm:constr type="h" for="ch" forName="ellipse4" refType="h" fact="0.5761"/>
          <dgm:constr type="l" for="ch" forName="ellipse5" refType="w" fact="0.503"/>
          <dgm:constr type="t" for="ch" forName="ellipse5" refType="h" fact="0"/>
          <dgm:constr type="w" for="ch" forName="ellipse5" refType="w" fact="0.2455"/>
          <dgm:constr type="h" for="ch" forName="ellipse5" refType="h" fact="0.5761"/>
          <dgm:constr type="l" for="ch" forName="ellipse6" refType="w" fact="0.6287"/>
          <dgm:constr type="t" for="ch" forName="ellipse6" refType="h" fact="0.4239"/>
          <dgm:constr type="w" for="ch" forName="ellipse6" refType="w" fact="0.2455"/>
          <dgm:constr type="h" for="ch" forName="ellipse6" refType="h" fact="0.5761"/>
          <dgm:constr type="l" for="ch" forName="ellipse7" refType="w" fact="0.7545"/>
          <dgm:constr type="t" for="ch" forName="ellipse7" refType="h" fact="0"/>
          <dgm:constr type="w" for="ch" forName="ellipse7" refType="w" fact="0.2455"/>
          <dgm:constr type="h" for="ch" forName="ellipse7" refType="h" fact="0.5761"/>
        </dgm:constrLst>
      </dgm:else>
    </dgm:choose>
    <dgm:choose name="Name10">
      <dgm:if name="Name11" axis="ch" ptType="node" func="cnt" op="gte" val="1">
        <dgm:layoutNode name="ellipse1" styleLbl="vennNode1">
          <dgm:varLst>
            <dgm:bulletEnabled val="1"/>
          </dgm:varLst>
          <dgm:alg type="tx"/>
          <dgm:shape xmlns:r="http://schemas.openxmlformats.org/officeDocument/2006/relationships" type="ellipse" r:blip="">
            <dgm:adjLst/>
          </dgm:shape>
          <dgm:choose name="Name12">
            <dgm:if name="Name13" func="var" arg="dir" op="equ" val="norm">
              <dgm:presOf axis="ch desOrSelf" ptType="node node" st="1 1" cnt="1 0"/>
            </dgm:if>
            <dgm:else name="Name14">
              <dgm:choose name="Name15">
                <dgm:if name="Name16" axis="ch" ptType="node" func="cnt" op="equ" val="1">
                  <dgm:presOf axis="ch desOrSelf" ptType="node node" st="1 1" cnt="1 0"/>
                </dgm:if>
                <dgm:if name="Name17" axis="ch" ptType="node" func="cnt" op="equ" val="2">
                  <dgm:presOf axis="ch desOrSelf" ptType="node node" st="2 1" cnt="1 0"/>
                </dgm:if>
                <dgm:if name="Name18" axis="ch" ptType="node" func="cnt" op="equ" val="3">
                  <dgm:presOf axis="ch desOrSelf" ptType="node node" st="3 1" cnt="1 0"/>
                </dgm:if>
                <dgm:if name="Name19" axis="ch" ptType="node" func="cnt" op="equ" val="4">
                  <dgm:presOf axis="ch desOrSelf" ptType="node node" st="4 1" cnt="1 0"/>
                </dgm:if>
                <dgm:if name="Name20" axis="ch" ptType="node" func="cnt" op="equ" val="5">
                  <dgm:presOf axis="ch desOrSelf" ptType="node node" st="5 1" cnt="1 0"/>
                </dgm:if>
                <dgm:if name="Name21" axis="ch" ptType="node" func="cnt" op="equ" val="6">
                  <dgm:presOf axis="ch desOrSelf" ptType="node node" st="6 1" cnt="1 0"/>
                </dgm:if>
                <dgm:if name="Name22" axis="ch" ptType="node" func="cnt" op="gte" val="7">
                  <dgm:presOf axis="ch desOrSelf" ptType="node node" st="7 1" cnt="1 0"/>
                </dgm:if>
                <dgm:else name="Name23"/>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4"/>
    </dgm:choose>
    <dgm:choose name="Name25">
      <dgm:if name="Name26" axis="ch" ptType="node" func="cnt" op="gte" val="2">
        <dgm:layoutNode name="ellipse2" styleLbl="vennNode1">
          <dgm:varLst>
            <dgm:bulletEnabled val="1"/>
          </dgm:varLst>
          <dgm:alg type="tx"/>
          <dgm:choose name="Name27">
            <dgm:if name="Name28" func="var" arg="dir" op="equ" val="norm">
              <dgm:shape xmlns:r="http://schemas.openxmlformats.org/officeDocument/2006/relationships" type="ellipse" r:blip="">
                <dgm:adjLst/>
              </dgm:shape>
              <dgm:presOf axis="ch desOrSelf" ptType="node node" st="2 1" cnt="1 0"/>
            </dgm:if>
            <dgm:else name="Name29">
              <dgm:shape xmlns:r="http://schemas.openxmlformats.org/officeDocument/2006/relationships" type="ellipse" r:blip="" zOrderOff="-2">
                <dgm:adjLst/>
              </dgm:shape>
              <dgm:choose name="Name30">
                <dgm:if name="Name31" axis="ch" ptType="node" func="cnt" op="equ" val="2">
                  <dgm:presOf axis="ch desOrSelf" ptType="node node" st="1 1" cnt="1 0"/>
                </dgm:if>
                <dgm:if name="Name32" axis="ch" ptType="node" func="cnt" op="equ" val="3">
                  <dgm:presOf axis="ch desOrSelf" ptType="node node" st="2 1" cnt="1 0"/>
                </dgm:if>
                <dgm:if name="Name33" axis="ch" ptType="node" func="cnt" op="equ" val="4">
                  <dgm:presOf axis="ch desOrSelf" ptType="node node" st="3 1" cnt="1 0"/>
                </dgm:if>
                <dgm:if name="Name34" axis="ch" ptType="node" func="cnt" op="equ" val="5">
                  <dgm:presOf axis="ch desOrSelf" ptType="node node" st="4 1" cnt="1 0"/>
                </dgm:if>
                <dgm:if name="Name35" axis="ch" ptType="node" func="cnt" op="equ" val="6">
                  <dgm:presOf axis="ch desOrSelf" ptType="node node" st="5 1" cnt="1 0"/>
                </dgm:if>
                <dgm:if name="Name36" axis="ch" ptType="node" func="cnt" op="gte" val="7">
                  <dgm:presOf axis="ch desOrSelf" ptType="node node" st="6 1" cnt="1 0"/>
                </dgm:if>
                <dgm:else name="Name37"/>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38"/>
    </dgm:choose>
    <dgm:choose name="Name39">
      <dgm:if name="Name40" axis="ch" ptType="node" func="cnt" op="gte" val="3">
        <dgm:layoutNode name="ellipse3" styleLbl="vennNode1">
          <dgm:varLst>
            <dgm:bulletEnabled val="1"/>
          </dgm:varLst>
          <dgm:alg type="tx"/>
          <dgm:shape xmlns:r="http://schemas.openxmlformats.org/officeDocument/2006/relationships" type="ellipse" r:blip="">
            <dgm:adjLst/>
          </dgm:shape>
          <dgm:choose name="Name41">
            <dgm:if name="Name42" func="var" arg="dir" op="equ" val="norm">
              <dgm:shape xmlns:r="http://schemas.openxmlformats.org/officeDocument/2006/relationships" type="ellipse" r:blip="">
                <dgm:adjLst/>
              </dgm:shape>
              <dgm:presOf axis="ch desOrSelf" ptType="node node" st="3 1" cnt="1 0"/>
            </dgm:if>
            <dgm:else name="Name43">
              <dgm:shape xmlns:r="http://schemas.openxmlformats.org/officeDocument/2006/relationships" type="ellipse" r:blip="" zOrderOff="-4">
                <dgm:adjLst/>
              </dgm:shape>
              <dgm:choose name="Name44">
                <dgm:if name="Name45" axis="ch" ptType="node" func="cnt" op="equ" val="3">
                  <dgm:presOf axis="ch desOrSelf" ptType="node node" st="1 1" cnt="1 0"/>
                </dgm:if>
                <dgm:if name="Name46" axis="ch" ptType="node" func="cnt" op="equ" val="4">
                  <dgm:presOf axis="ch desOrSelf" ptType="node node" st="2 1" cnt="1 0"/>
                </dgm:if>
                <dgm:if name="Name47" axis="ch" ptType="node" func="cnt" op="equ" val="5">
                  <dgm:presOf axis="ch desOrSelf" ptType="node node" st="3 1" cnt="1 0"/>
                </dgm:if>
                <dgm:if name="Name48" axis="ch" ptType="node" func="cnt" op="equ" val="6">
                  <dgm:presOf axis="ch desOrSelf" ptType="node node" st="4 1" cnt="1 0"/>
                </dgm:if>
                <dgm:if name="Name49" axis="ch" ptType="node" func="cnt" op="gte" val="7">
                  <dgm:presOf axis="ch desOrSelf" ptType="node node" st="5 1" cnt="1 0"/>
                </dgm:if>
                <dgm:else name="Name50"/>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1"/>
    </dgm:choose>
    <dgm:choose name="Name52">
      <dgm:if name="Name53" axis="ch" ptType="node" func="cnt" op="gte" val="4">
        <dgm:layoutNode name="ellipse4" styleLbl="vennNode1">
          <dgm:varLst>
            <dgm:bulletEnabled val="1"/>
          </dgm:varLst>
          <dgm:alg type="tx"/>
          <dgm:choose name="Name54">
            <dgm:if name="Name55" func="var" arg="dir" op="equ" val="norm">
              <dgm:shape xmlns:r="http://schemas.openxmlformats.org/officeDocument/2006/relationships" type="ellipse" r:blip="">
                <dgm:adjLst/>
              </dgm:shape>
              <dgm:presOf axis="ch desOrSelf" ptType="node node" st="4 1" cnt="1 0"/>
            </dgm:if>
            <dgm:else name="Name56">
              <dgm:shape xmlns:r="http://schemas.openxmlformats.org/officeDocument/2006/relationships" type="ellipse" r:blip="" zOrderOff="-6">
                <dgm:adjLst/>
              </dgm:shape>
              <dgm:choose name="Name57">
                <dgm:if name="Name58" axis="ch" ptType="node" func="cnt" op="equ" val="4">
                  <dgm:presOf axis="ch desOrSelf" ptType="node node" st="1 1" cnt="1 0"/>
                </dgm:if>
                <dgm:if name="Name59" axis="ch" ptType="node" func="cnt" op="equ" val="5">
                  <dgm:presOf axis="ch desOrSelf" ptType="node node" st="2 1" cnt="1 0"/>
                </dgm:if>
                <dgm:if name="Name60" axis="ch" ptType="node" func="cnt" op="equ" val="6">
                  <dgm:presOf axis="ch desOrSelf" ptType="node node" st="3 1" cnt="1 0"/>
                </dgm:if>
                <dgm:if name="Name61" axis="ch" ptType="node" func="cnt" op="gte" val="7">
                  <dgm:presOf axis="ch desOrSelf" ptType="node node" st="4 1" cnt="1 0"/>
                </dgm:if>
                <dgm:else name="Name62"/>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3"/>
    </dgm:choose>
    <dgm:choose name="Name64">
      <dgm:if name="Name65" axis="ch" ptType="node" func="cnt" op="gte" val="5">
        <dgm:layoutNode name="ellipse5" styleLbl="vennNode1">
          <dgm:varLst>
            <dgm:bulletEnabled val="1"/>
          </dgm:varLst>
          <dgm:alg type="tx"/>
          <dgm:choose name="Name66">
            <dgm:if name="Name67" func="var" arg="dir" op="equ" val="norm">
              <dgm:shape xmlns:r="http://schemas.openxmlformats.org/officeDocument/2006/relationships" type="ellipse" r:blip="">
                <dgm:adjLst/>
              </dgm:shape>
              <dgm:presOf axis="ch desOrSelf" ptType="node node" st="5 1" cnt="1 0"/>
            </dgm:if>
            <dgm:else name="Name68">
              <dgm:shape xmlns:r="http://schemas.openxmlformats.org/officeDocument/2006/relationships" type="ellipse" r:blip="" zOrderOff="-8">
                <dgm:adjLst/>
              </dgm:shape>
              <dgm:choose name="Name69">
                <dgm:if name="Name70" axis="ch" ptType="node" func="cnt" op="equ" val="5">
                  <dgm:presOf axis="ch desOrSelf" ptType="node node" st="1 1" cnt="1 0"/>
                </dgm:if>
                <dgm:if name="Name71" axis="ch" ptType="node" func="cnt" op="equ" val="6">
                  <dgm:presOf axis="ch desOrSelf" ptType="node node" st="2 1" cnt="1 0"/>
                </dgm:if>
                <dgm:if name="Name72" axis="ch" ptType="node" func="cnt" op="gte" val="7">
                  <dgm:presOf axis="ch desOrSelf" ptType="node node" st="3 1" cnt="1 0"/>
                </dgm:if>
                <dgm:else name="Name73"/>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4"/>
    </dgm:choose>
    <dgm:choose name="Name75">
      <dgm:if name="Name76" axis="ch" ptType="node" func="cnt" op="gte" val="6">
        <dgm:layoutNode name="ellipse6" styleLbl="vennNode1">
          <dgm:varLst>
            <dgm:bulletEnabled val="1"/>
          </dgm:varLst>
          <dgm:alg type="tx"/>
          <dgm:choose name="Name77">
            <dgm:if name="Name78" func="var" arg="dir" op="equ" val="norm">
              <dgm:shape xmlns:r="http://schemas.openxmlformats.org/officeDocument/2006/relationships" type="ellipse" r:blip="">
                <dgm:adjLst/>
              </dgm:shape>
              <dgm:presOf axis="ch desOrSelf" ptType="node node" st="6 1" cnt="1 0"/>
            </dgm:if>
            <dgm:else name="Name79">
              <dgm:shape xmlns:r="http://schemas.openxmlformats.org/officeDocument/2006/relationships" type="ellipse" r:blip="" zOrderOff="-10">
                <dgm:adjLst/>
              </dgm:shape>
              <dgm:choose name="Name80">
                <dgm:if name="Name81" axis="ch" ptType="node" func="cnt" op="equ" val="6">
                  <dgm:presOf axis="ch desOrSelf" ptType="node node" st="1 1" cnt="1 0"/>
                </dgm:if>
                <dgm:if name="Name82" axis="ch" ptType="node" func="cnt" op="gte" val="7">
                  <dgm:presOf axis="ch desOrSelf" ptType="node node" st="2 1" cnt="1 0"/>
                </dgm:if>
                <dgm:else name="Name83"/>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choose name="Name85">
      <dgm:if name="Name86" axis="ch" ptType="node" func="cnt" op="gte" val="7">
        <dgm:layoutNode name="ellipse7" styleLbl="vennNode1">
          <dgm:varLst>
            <dgm:bulletEnabled val="1"/>
          </dgm:varLst>
          <dgm:alg type="tx"/>
          <dgm:choose name="Name87">
            <dgm:if name="Name88" func="var" arg="dir" op="equ" val="norm">
              <dgm:shape xmlns:r="http://schemas.openxmlformats.org/officeDocument/2006/relationships" type="ellipse" r:blip="">
                <dgm:adjLst/>
              </dgm:shape>
              <dgm:presOf axis="ch desOrSelf" ptType="node node" st="7 1" cnt="1 0"/>
            </dgm:if>
            <dgm:else name="Name89">
              <dgm:shape xmlns:r="http://schemas.openxmlformats.org/officeDocument/2006/relationships" type="ellipse" r:blip="" zOrderOff="-12">
                <dgm:adjLst/>
              </dgm:shape>
              <dgm:presOf axis="ch desOrSelf" ptType="node node" st="1 1" cnt="1 0"/>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dgm:layoutDef>
</file>

<file path=ppt/diagrams/layout2.xml><?xml version="1.0" encoding="utf-8"?>
<dgm:layoutDef xmlns:dgm="http://schemas.openxmlformats.org/drawingml/2006/diagram" xmlns:a="http://schemas.openxmlformats.org/drawingml/2006/main" uniqueId="urn:microsoft.com/office/officeart/2005/8/layout/rings+Icon">
  <dgm:title val="Interconnected Rings"/>
  <dgm:desc val="Use to show overlapping or interconnected ideas or concepts. The first seven lines of Level 1 text correspond with a circle. Unused text does not appear, but remains available if you switch layouts.  "/>
  <dgm:catLst>
    <dgm:cat type="relationship" pri="32000"/>
    <dgm:cat type="officeonline" pri="6000"/>
  </dgm:catLst>
  <dgm:sampData useDef="1">
    <dgm:dataModel>
      <dgm:ptLst/>
      <dgm:bg/>
      <dgm:whole/>
    </dgm:dataModel>
  </dgm:sampData>
  <dgm:styleData>
    <dgm:dataModel>
      <dgm:ptLst>
        <dgm:pt modelId="0" type="doc"/>
        <dgm:pt modelId="10"/>
        <dgm:pt modelId="20"/>
      </dgm:ptLst>
      <dgm:cxnLst>
        <dgm:cxn modelId="30" srcId="0" destId="10" srcOrd="0" destOrd="0"/>
        <dgm:cxn modelId="40" srcId="0" destId="20" srcOrd="1" destOrd="0"/>
      </dgm:cxnLst>
      <dgm:bg/>
      <dgm:whole/>
    </dgm:dataModel>
  </dgm:styleData>
  <dgm:clrData>
    <dgm:dataModel>
      <dgm:ptLst>
        <dgm:pt modelId="0" type="doc"/>
        <dgm:pt modelId="10"/>
        <dgm:pt modelId="20"/>
        <dgm:pt modelId="30"/>
        <dgm:pt modelId="40"/>
      </dgm:ptLst>
      <dgm:cxnLst>
        <dgm:cxn modelId="50" srcId="0" destId="10" srcOrd="0" destOrd="0"/>
        <dgm:cxn modelId="60" srcId="0" destId="20" srcOrd="1" destOrd="0"/>
        <dgm:cxn modelId="70" srcId="0" destId="30" srcOrd="2" destOrd="0"/>
        <dgm:cxn modelId="80" srcId="0" destId="40" srcOrd="2" destOrd="0"/>
      </dgm:cxnLst>
      <dgm:bg/>
      <dgm:whole/>
    </dgm:dataModel>
  </dgm:clrData>
  <dgm:layoutNode name="Name0">
    <dgm:varLst>
      <dgm:chMax val="7"/>
      <dgm:dir/>
      <dgm:resizeHandles val="exact"/>
    </dgm:varLst>
    <dgm:choose name="Name1">
      <dgm:if name="Name2" axis="ch" ptType="node" func="cnt" op="lt" val="1">
        <dgm:alg type="composite"/>
        <dgm:shape xmlns:r="http://schemas.openxmlformats.org/officeDocument/2006/relationships" r:blip="">
          <dgm:adjLst/>
        </dgm:shape>
        <dgm:presOf/>
        <dgm:constrLst/>
        <dgm:ruleLst/>
      </dgm:if>
      <dgm:if name="Name3" axis="ch" ptType="node" func="cnt" op="equ" val="1">
        <dgm:alg type="composite">
          <dgm:param type="ar" val="1"/>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dgm:constr type="h" for="ch" forName="ellipse1" refType="h"/>
        </dgm:constrLst>
      </dgm:if>
      <dgm:if name="Name4" axis="ch" ptType="node" func="cnt" op="equ" val="2">
        <dgm:alg type="composite">
          <dgm:param type="ar" val="0.9086"/>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6602"/>
          <dgm:constr type="h" for="ch" forName="ellipse1" refType="h" fact="0.5999"/>
          <dgm:constr type="l" for="ch" forName="ellipse2" refType="w" fact="0.3398"/>
          <dgm:constr type="t" for="ch" forName="ellipse2" refType="h" fact="0.4001"/>
          <dgm:constr type="w" for="ch" forName="ellipse2" refType="w" fact="0.6602"/>
          <dgm:constr type="h" for="ch" forName="ellipse2" refType="h" fact="0.5999"/>
        </dgm:constrLst>
      </dgm:if>
      <dgm:if name="Name5" axis="ch" ptType="node" func="cnt" op="equ" val="3">
        <dgm:alg type="composite">
          <dgm:param type="ar" val="1.2171"/>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4929"/>
          <dgm:constr type="h" for="ch" forName="ellipse1" refType="h" fact="0.5999"/>
          <dgm:constr type="l" for="ch" forName="ellipse2" refType="w" fact="0.2537"/>
          <dgm:constr type="t" for="ch" forName="ellipse2" refType="h" fact="0.4001"/>
          <dgm:constr type="w" for="ch" forName="ellipse2" refType="w" fact="0.4929"/>
          <dgm:constr type="h" for="ch" forName="ellipse2" refType="h" fact="0.5999"/>
          <dgm:constr type="l" for="ch" forName="ellipse3" refType="w" fact="0.5071"/>
          <dgm:constr type="t" for="ch" forName="ellipse3" refType="h" fact="0"/>
          <dgm:constr type="w" for="ch" forName="ellipse3" refType="w" fact="0.4929"/>
          <dgm:constr type="h" for="ch" forName="ellipse3" refType="h" fact="0.5999"/>
        </dgm:constrLst>
      </dgm:if>
      <dgm:if name="Name6" axis="ch" ptType="node" func="cnt" op="equ" val="4">
        <dgm:alg type="composite">
          <dgm:param type="ar" val="1.5255"/>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3932"/>
          <dgm:constr type="h" for="ch" forName="ellipse1" refType="h" fact="0.5999"/>
          <dgm:constr type="l" for="ch" forName="ellipse2" refType="w" fact="0.2023"/>
          <dgm:constr type="t" for="ch" forName="ellipse2" refType="h" fact="0.4001"/>
          <dgm:constr type="w" for="ch" forName="ellipse2" refType="w" fact="0.3932"/>
          <dgm:constr type="h" for="ch" forName="ellipse2" refType="h" fact="0.5999"/>
          <dgm:constr type="l" for="ch" forName="ellipse3" refType="w" fact="0.4045"/>
          <dgm:constr type="t" for="ch" forName="ellipse3" refType="h" fact="0"/>
          <dgm:constr type="w" for="ch" forName="ellipse3" refType="w" fact="0.3932"/>
          <dgm:constr type="h" for="ch" forName="ellipse3" refType="h" fact="0.5999"/>
          <dgm:constr type="l" for="ch" forName="ellipse4" refType="w" fact="0.6068"/>
          <dgm:constr type="t" for="ch" forName="ellipse4" refType="h" fact="0.4001"/>
          <dgm:constr type="w" for="ch" forName="ellipse4" refType="w" fact="0.3932"/>
          <dgm:constr type="h" for="ch" forName="ellipse4" refType="h" fact="0.5999"/>
        </dgm:constrLst>
      </dgm:if>
      <dgm:if name="Name7" axis="ch" ptType="node" func="cnt" op="equ" val="5">
        <dgm:alg type="composite">
          <dgm:param type="ar" val="1.834"/>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3271"/>
          <dgm:constr type="h" for="ch" forName="ellipse1" refType="h" fact="0.5999"/>
          <dgm:constr type="l" for="ch" forName="ellipse2" refType="w" fact="0.1682"/>
          <dgm:constr type="t" for="ch" forName="ellipse2" refType="h" fact="0.4001"/>
          <dgm:constr type="w" for="ch" forName="ellipse2" refType="w" fact="0.3271"/>
          <dgm:constr type="h" for="ch" forName="ellipse2" refType="h" fact="0.5999"/>
          <dgm:constr type="l" for="ch" forName="ellipse3" refType="w" fact="0.3365"/>
          <dgm:constr type="t" for="ch" forName="ellipse3" refType="h" fact="0"/>
          <dgm:constr type="w" for="ch" forName="ellipse3" refType="w" fact="0.3271"/>
          <dgm:constr type="h" for="ch" forName="ellipse3" refType="h" fact="0.5999"/>
          <dgm:constr type="l" for="ch" forName="ellipse4" refType="w" fact="0.5047"/>
          <dgm:constr type="t" for="ch" forName="ellipse4" refType="h" fact="0.4001"/>
          <dgm:constr type="w" for="ch" forName="ellipse4" refType="w" fact="0.3271"/>
          <dgm:constr type="h" for="ch" forName="ellipse4" refType="h" fact="0.5999"/>
          <dgm:constr type="l" for="ch" forName="ellipse5" refType="w" fact="0.6729"/>
          <dgm:constr type="t" for="ch" forName="ellipse5" refType="h" fact="0"/>
          <dgm:constr type="w" for="ch" forName="ellipse5" refType="w" fact="0.3271"/>
          <dgm:constr type="h" for="ch" forName="ellipse5" refType="h" fact="0.5999"/>
        </dgm:constrLst>
      </dgm:if>
      <dgm:if name="Name8" axis="ch" ptType="node" func="cnt" op="equ" val="6">
        <dgm:alg type="composite">
          <dgm:param type="ar" val="2.1873"/>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278"/>
          <dgm:constr type="h" for="ch" forName="ellipse1" refType="h" fact="0.6081"/>
          <dgm:constr type="l" for="ch" forName="ellipse2" refType="w" fact="0.1444"/>
          <dgm:constr type="t" for="ch" forName="ellipse2" refType="h" fact="0.3919"/>
          <dgm:constr type="w" for="ch" forName="ellipse2" refType="w" fact="0.278"/>
          <dgm:constr type="h" for="ch" forName="ellipse2" refType="h" fact="0.6081"/>
          <dgm:constr type="l" for="ch" forName="ellipse3" refType="w" fact="0.2888"/>
          <dgm:constr type="t" for="ch" forName="ellipse3" refType="h" fact="0"/>
          <dgm:constr type="w" for="ch" forName="ellipse3" refType="w" fact="0.278"/>
          <dgm:constr type="h" for="ch" forName="ellipse3" refType="h" fact="0.6081"/>
          <dgm:constr type="l" for="ch" forName="ellipse4" refType="w" fact="0.4332"/>
          <dgm:constr type="t" for="ch" forName="ellipse4" refType="h" fact="0.3919"/>
          <dgm:constr type="w" for="ch" forName="ellipse4" refType="w" fact="0.278"/>
          <dgm:constr type="h" for="ch" forName="ellipse4" refType="h" fact="0.6081"/>
          <dgm:constr type="l" for="ch" forName="ellipse5" refType="w" fact="0.5776"/>
          <dgm:constr type="t" for="ch" forName="ellipse5" refType="h" fact="0"/>
          <dgm:constr type="w" for="ch" forName="ellipse5" refType="w" fact="0.278"/>
          <dgm:constr type="h" for="ch" forName="ellipse5" refType="h" fact="0.6081"/>
          <dgm:constr type="l" for="ch" forName="ellipse6" refType="w" fact="0.722"/>
          <dgm:constr type="t" for="ch" forName="ellipse6" refType="h" fact="0.3919"/>
          <dgm:constr type="w" for="ch" forName="ellipse6" refType="w" fact="0.278"/>
          <dgm:constr type="h" for="ch" forName="ellipse6" refType="h" fact="0.6081"/>
        </dgm:constrLst>
      </dgm:if>
      <dgm:else name="Name9">
        <dgm:alg type="composite">
          <dgm:param type="ar" val="2.3466"/>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2455"/>
          <dgm:constr type="h" for="ch" forName="ellipse1" refType="h" fact="0.5761"/>
          <dgm:constr type="l" for="ch" forName="ellipse2" refType="w" fact="0.1257"/>
          <dgm:constr type="t" for="ch" forName="ellipse2" refType="h" fact="0.4239"/>
          <dgm:constr type="w" for="ch" forName="ellipse2" refType="w" fact="0.2455"/>
          <dgm:constr type="h" for="ch" forName="ellipse2" refType="h" fact="0.5761"/>
          <dgm:constr type="l" for="ch" forName="ellipse3" refType="w" fact="0.2515"/>
          <dgm:constr type="t" for="ch" forName="ellipse3" refType="h" fact="0"/>
          <dgm:constr type="w" for="ch" forName="ellipse3" refType="w" fact="0.2455"/>
          <dgm:constr type="h" for="ch" forName="ellipse3" refType="h" fact="0.5761"/>
          <dgm:constr type="l" for="ch" forName="ellipse4" refType="w" fact="0.3772"/>
          <dgm:constr type="t" for="ch" forName="ellipse4" refType="h" fact="0.4239"/>
          <dgm:constr type="w" for="ch" forName="ellipse4" refType="w" fact="0.2455"/>
          <dgm:constr type="h" for="ch" forName="ellipse4" refType="h" fact="0.5761"/>
          <dgm:constr type="l" for="ch" forName="ellipse5" refType="w" fact="0.503"/>
          <dgm:constr type="t" for="ch" forName="ellipse5" refType="h" fact="0"/>
          <dgm:constr type="w" for="ch" forName="ellipse5" refType="w" fact="0.2455"/>
          <dgm:constr type="h" for="ch" forName="ellipse5" refType="h" fact="0.5761"/>
          <dgm:constr type="l" for="ch" forName="ellipse6" refType="w" fact="0.6287"/>
          <dgm:constr type="t" for="ch" forName="ellipse6" refType="h" fact="0.4239"/>
          <dgm:constr type="w" for="ch" forName="ellipse6" refType="w" fact="0.2455"/>
          <dgm:constr type="h" for="ch" forName="ellipse6" refType="h" fact="0.5761"/>
          <dgm:constr type="l" for="ch" forName="ellipse7" refType="w" fact="0.7545"/>
          <dgm:constr type="t" for="ch" forName="ellipse7" refType="h" fact="0"/>
          <dgm:constr type="w" for="ch" forName="ellipse7" refType="w" fact="0.2455"/>
          <dgm:constr type="h" for="ch" forName="ellipse7" refType="h" fact="0.5761"/>
        </dgm:constrLst>
      </dgm:else>
    </dgm:choose>
    <dgm:choose name="Name10">
      <dgm:if name="Name11" axis="ch" ptType="node" func="cnt" op="gte" val="1">
        <dgm:layoutNode name="ellipse1" styleLbl="vennNode1">
          <dgm:varLst>
            <dgm:bulletEnabled val="1"/>
          </dgm:varLst>
          <dgm:alg type="tx"/>
          <dgm:shape xmlns:r="http://schemas.openxmlformats.org/officeDocument/2006/relationships" type="ellipse" r:blip="">
            <dgm:adjLst/>
          </dgm:shape>
          <dgm:choose name="Name12">
            <dgm:if name="Name13" func="var" arg="dir" op="equ" val="norm">
              <dgm:presOf axis="ch desOrSelf" ptType="node node" st="1 1" cnt="1 0"/>
            </dgm:if>
            <dgm:else name="Name14">
              <dgm:choose name="Name15">
                <dgm:if name="Name16" axis="ch" ptType="node" func="cnt" op="equ" val="1">
                  <dgm:presOf axis="ch desOrSelf" ptType="node node" st="1 1" cnt="1 0"/>
                </dgm:if>
                <dgm:if name="Name17" axis="ch" ptType="node" func="cnt" op="equ" val="2">
                  <dgm:presOf axis="ch desOrSelf" ptType="node node" st="2 1" cnt="1 0"/>
                </dgm:if>
                <dgm:if name="Name18" axis="ch" ptType="node" func="cnt" op="equ" val="3">
                  <dgm:presOf axis="ch desOrSelf" ptType="node node" st="3 1" cnt="1 0"/>
                </dgm:if>
                <dgm:if name="Name19" axis="ch" ptType="node" func="cnt" op="equ" val="4">
                  <dgm:presOf axis="ch desOrSelf" ptType="node node" st="4 1" cnt="1 0"/>
                </dgm:if>
                <dgm:if name="Name20" axis="ch" ptType="node" func="cnt" op="equ" val="5">
                  <dgm:presOf axis="ch desOrSelf" ptType="node node" st="5 1" cnt="1 0"/>
                </dgm:if>
                <dgm:if name="Name21" axis="ch" ptType="node" func="cnt" op="equ" val="6">
                  <dgm:presOf axis="ch desOrSelf" ptType="node node" st="6 1" cnt="1 0"/>
                </dgm:if>
                <dgm:if name="Name22" axis="ch" ptType="node" func="cnt" op="gte" val="7">
                  <dgm:presOf axis="ch desOrSelf" ptType="node node" st="7 1" cnt="1 0"/>
                </dgm:if>
                <dgm:else name="Name23"/>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4"/>
    </dgm:choose>
    <dgm:choose name="Name25">
      <dgm:if name="Name26" axis="ch" ptType="node" func="cnt" op="gte" val="2">
        <dgm:layoutNode name="ellipse2" styleLbl="vennNode1">
          <dgm:varLst>
            <dgm:bulletEnabled val="1"/>
          </dgm:varLst>
          <dgm:alg type="tx"/>
          <dgm:choose name="Name27">
            <dgm:if name="Name28" func="var" arg="dir" op="equ" val="norm">
              <dgm:shape xmlns:r="http://schemas.openxmlformats.org/officeDocument/2006/relationships" type="ellipse" r:blip="">
                <dgm:adjLst/>
              </dgm:shape>
              <dgm:presOf axis="ch desOrSelf" ptType="node node" st="2 1" cnt="1 0"/>
            </dgm:if>
            <dgm:else name="Name29">
              <dgm:shape xmlns:r="http://schemas.openxmlformats.org/officeDocument/2006/relationships" type="ellipse" r:blip="" zOrderOff="-2">
                <dgm:adjLst/>
              </dgm:shape>
              <dgm:choose name="Name30">
                <dgm:if name="Name31" axis="ch" ptType="node" func="cnt" op="equ" val="2">
                  <dgm:presOf axis="ch desOrSelf" ptType="node node" st="1 1" cnt="1 0"/>
                </dgm:if>
                <dgm:if name="Name32" axis="ch" ptType="node" func="cnt" op="equ" val="3">
                  <dgm:presOf axis="ch desOrSelf" ptType="node node" st="2 1" cnt="1 0"/>
                </dgm:if>
                <dgm:if name="Name33" axis="ch" ptType="node" func="cnt" op="equ" val="4">
                  <dgm:presOf axis="ch desOrSelf" ptType="node node" st="3 1" cnt="1 0"/>
                </dgm:if>
                <dgm:if name="Name34" axis="ch" ptType="node" func="cnt" op="equ" val="5">
                  <dgm:presOf axis="ch desOrSelf" ptType="node node" st="4 1" cnt="1 0"/>
                </dgm:if>
                <dgm:if name="Name35" axis="ch" ptType="node" func="cnt" op="equ" val="6">
                  <dgm:presOf axis="ch desOrSelf" ptType="node node" st="5 1" cnt="1 0"/>
                </dgm:if>
                <dgm:if name="Name36" axis="ch" ptType="node" func="cnt" op="gte" val="7">
                  <dgm:presOf axis="ch desOrSelf" ptType="node node" st="6 1" cnt="1 0"/>
                </dgm:if>
                <dgm:else name="Name37"/>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38"/>
    </dgm:choose>
    <dgm:choose name="Name39">
      <dgm:if name="Name40" axis="ch" ptType="node" func="cnt" op="gte" val="3">
        <dgm:layoutNode name="ellipse3" styleLbl="vennNode1">
          <dgm:varLst>
            <dgm:bulletEnabled val="1"/>
          </dgm:varLst>
          <dgm:alg type="tx"/>
          <dgm:shape xmlns:r="http://schemas.openxmlformats.org/officeDocument/2006/relationships" type="ellipse" r:blip="">
            <dgm:adjLst/>
          </dgm:shape>
          <dgm:choose name="Name41">
            <dgm:if name="Name42" func="var" arg="dir" op="equ" val="norm">
              <dgm:shape xmlns:r="http://schemas.openxmlformats.org/officeDocument/2006/relationships" type="ellipse" r:blip="">
                <dgm:adjLst/>
              </dgm:shape>
              <dgm:presOf axis="ch desOrSelf" ptType="node node" st="3 1" cnt="1 0"/>
            </dgm:if>
            <dgm:else name="Name43">
              <dgm:shape xmlns:r="http://schemas.openxmlformats.org/officeDocument/2006/relationships" type="ellipse" r:blip="" zOrderOff="-4">
                <dgm:adjLst/>
              </dgm:shape>
              <dgm:choose name="Name44">
                <dgm:if name="Name45" axis="ch" ptType="node" func="cnt" op="equ" val="3">
                  <dgm:presOf axis="ch desOrSelf" ptType="node node" st="1 1" cnt="1 0"/>
                </dgm:if>
                <dgm:if name="Name46" axis="ch" ptType="node" func="cnt" op="equ" val="4">
                  <dgm:presOf axis="ch desOrSelf" ptType="node node" st="2 1" cnt="1 0"/>
                </dgm:if>
                <dgm:if name="Name47" axis="ch" ptType="node" func="cnt" op="equ" val="5">
                  <dgm:presOf axis="ch desOrSelf" ptType="node node" st="3 1" cnt="1 0"/>
                </dgm:if>
                <dgm:if name="Name48" axis="ch" ptType="node" func="cnt" op="equ" val="6">
                  <dgm:presOf axis="ch desOrSelf" ptType="node node" st="4 1" cnt="1 0"/>
                </dgm:if>
                <dgm:if name="Name49" axis="ch" ptType="node" func="cnt" op="gte" val="7">
                  <dgm:presOf axis="ch desOrSelf" ptType="node node" st="5 1" cnt="1 0"/>
                </dgm:if>
                <dgm:else name="Name50"/>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1"/>
    </dgm:choose>
    <dgm:choose name="Name52">
      <dgm:if name="Name53" axis="ch" ptType="node" func="cnt" op="gte" val="4">
        <dgm:layoutNode name="ellipse4" styleLbl="vennNode1">
          <dgm:varLst>
            <dgm:bulletEnabled val="1"/>
          </dgm:varLst>
          <dgm:alg type="tx"/>
          <dgm:choose name="Name54">
            <dgm:if name="Name55" func="var" arg="dir" op="equ" val="norm">
              <dgm:shape xmlns:r="http://schemas.openxmlformats.org/officeDocument/2006/relationships" type="ellipse" r:blip="">
                <dgm:adjLst/>
              </dgm:shape>
              <dgm:presOf axis="ch desOrSelf" ptType="node node" st="4 1" cnt="1 0"/>
            </dgm:if>
            <dgm:else name="Name56">
              <dgm:shape xmlns:r="http://schemas.openxmlformats.org/officeDocument/2006/relationships" type="ellipse" r:blip="" zOrderOff="-6">
                <dgm:adjLst/>
              </dgm:shape>
              <dgm:choose name="Name57">
                <dgm:if name="Name58" axis="ch" ptType="node" func="cnt" op="equ" val="4">
                  <dgm:presOf axis="ch desOrSelf" ptType="node node" st="1 1" cnt="1 0"/>
                </dgm:if>
                <dgm:if name="Name59" axis="ch" ptType="node" func="cnt" op="equ" val="5">
                  <dgm:presOf axis="ch desOrSelf" ptType="node node" st="2 1" cnt="1 0"/>
                </dgm:if>
                <dgm:if name="Name60" axis="ch" ptType="node" func="cnt" op="equ" val="6">
                  <dgm:presOf axis="ch desOrSelf" ptType="node node" st="3 1" cnt="1 0"/>
                </dgm:if>
                <dgm:if name="Name61" axis="ch" ptType="node" func="cnt" op="gte" val="7">
                  <dgm:presOf axis="ch desOrSelf" ptType="node node" st="4 1" cnt="1 0"/>
                </dgm:if>
                <dgm:else name="Name62"/>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3"/>
    </dgm:choose>
    <dgm:choose name="Name64">
      <dgm:if name="Name65" axis="ch" ptType="node" func="cnt" op="gte" val="5">
        <dgm:layoutNode name="ellipse5" styleLbl="vennNode1">
          <dgm:varLst>
            <dgm:bulletEnabled val="1"/>
          </dgm:varLst>
          <dgm:alg type="tx"/>
          <dgm:choose name="Name66">
            <dgm:if name="Name67" func="var" arg="dir" op="equ" val="norm">
              <dgm:shape xmlns:r="http://schemas.openxmlformats.org/officeDocument/2006/relationships" type="ellipse" r:blip="">
                <dgm:adjLst/>
              </dgm:shape>
              <dgm:presOf axis="ch desOrSelf" ptType="node node" st="5 1" cnt="1 0"/>
            </dgm:if>
            <dgm:else name="Name68">
              <dgm:shape xmlns:r="http://schemas.openxmlformats.org/officeDocument/2006/relationships" type="ellipse" r:blip="" zOrderOff="-8">
                <dgm:adjLst/>
              </dgm:shape>
              <dgm:choose name="Name69">
                <dgm:if name="Name70" axis="ch" ptType="node" func="cnt" op="equ" val="5">
                  <dgm:presOf axis="ch desOrSelf" ptType="node node" st="1 1" cnt="1 0"/>
                </dgm:if>
                <dgm:if name="Name71" axis="ch" ptType="node" func="cnt" op="equ" val="6">
                  <dgm:presOf axis="ch desOrSelf" ptType="node node" st="2 1" cnt="1 0"/>
                </dgm:if>
                <dgm:if name="Name72" axis="ch" ptType="node" func="cnt" op="gte" val="7">
                  <dgm:presOf axis="ch desOrSelf" ptType="node node" st="3 1" cnt="1 0"/>
                </dgm:if>
                <dgm:else name="Name73"/>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4"/>
    </dgm:choose>
    <dgm:choose name="Name75">
      <dgm:if name="Name76" axis="ch" ptType="node" func="cnt" op="gte" val="6">
        <dgm:layoutNode name="ellipse6" styleLbl="vennNode1">
          <dgm:varLst>
            <dgm:bulletEnabled val="1"/>
          </dgm:varLst>
          <dgm:alg type="tx"/>
          <dgm:choose name="Name77">
            <dgm:if name="Name78" func="var" arg="dir" op="equ" val="norm">
              <dgm:shape xmlns:r="http://schemas.openxmlformats.org/officeDocument/2006/relationships" type="ellipse" r:blip="">
                <dgm:adjLst/>
              </dgm:shape>
              <dgm:presOf axis="ch desOrSelf" ptType="node node" st="6 1" cnt="1 0"/>
            </dgm:if>
            <dgm:else name="Name79">
              <dgm:shape xmlns:r="http://schemas.openxmlformats.org/officeDocument/2006/relationships" type="ellipse" r:blip="" zOrderOff="-10">
                <dgm:adjLst/>
              </dgm:shape>
              <dgm:choose name="Name80">
                <dgm:if name="Name81" axis="ch" ptType="node" func="cnt" op="equ" val="6">
                  <dgm:presOf axis="ch desOrSelf" ptType="node node" st="1 1" cnt="1 0"/>
                </dgm:if>
                <dgm:if name="Name82" axis="ch" ptType="node" func="cnt" op="gte" val="7">
                  <dgm:presOf axis="ch desOrSelf" ptType="node node" st="2 1" cnt="1 0"/>
                </dgm:if>
                <dgm:else name="Name83"/>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choose name="Name85">
      <dgm:if name="Name86" axis="ch" ptType="node" func="cnt" op="gte" val="7">
        <dgm:layoutNode name="ellipse7" styleLbl="vennNode1">
          <dgm:varLst>
            <dgm:bulletEnabled val="1"/>
          </dgm:varLst>
          <dgm:alg type="tx"/>
          <dgm:choose name="Name87">
            <dgm:if name="Name88" func="var" arg="dir" op="equ" val="norm">
              <dgm:shape xmlns:r="http://schemas.openxmlformats.org/officeDocument/2006/relationships" type="ellipse" r:blip="">
                <dgm:adjLst/>
              </dgm:shape>
              <dgm:presOf axis="ch desOrSelf" ptType="node node" st="7 1" cnt="1 0"/>
            </dgm:if>
            <dgm:else name="Name89">
              <dgm:shape xmlns:r="http://schemas.openxmlformats.org/officeDocument/2006/relationships" type="ellipse" r:blip="" zOrderOff="-12">
                <dgm:adjLst/>
              </dgm:shape>
              <dgm:presOf axis="ch desOrSelf" ptType="node node" st="1 1" cnt="1 0"/>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2">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1" name="Google Shape;381;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834232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1" name="Google Shape;381;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015358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1" name="Google Shape;381;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778098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1" name="Google Shape;381;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50730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1" name="Google Shape;381;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1" name="Google Shape;381;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1" name="Google Shape;381;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1" name="Google Shape;381;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Google Shape;467;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68" name="Google Shape;468;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Google Shape;467;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68" name="Google Shape;468;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5"/>
        <p:cNvGrpSpPr/>
        <p:nvPr/>
      </p:nvGrpSpPr>
      <p:grpSpPr>
        <a:xfrm>
          <a:off x="0" y="0"/>
          <a:ext cx="0" cy="0"/>
          <a:chOff x="0" y="0"/>
          <a:chExt cx="0" cy="0"/>
        </a:xfrm>
      </p:grpSpPr>
      <p:sp>
        <p:nvSpPr>
          <p:cNvPr id="726" name="Google Shape;726;p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27" name="Google Shape;727;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Google Shape;467;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68" name="Google Shape;468;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Google Shape;467;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68" name="Google Shape;468;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Google Shape;467;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68" name="Google Shape;468;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Google Shape;597;p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98" name="Google Shape;598;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9912364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Google Shape;467;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68" name="Google Shape;468;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9"/>
        <p:cNvGrpSpPr/>
        <p:nvPr/>
      </p:nvGrpSpPr>
      <p:grpSpPr>
        <a:xfrm>
          <a:off x="0" y="0"/>
          <a:ext cx="0" cy="0"/>
          <a:chOff x="0" y="0"/>
          <a:chExt cx="0" cy="0"/>
        </a:xfrm>
      </p:grpSpPr>
      <p:sp>
        <p:nvSpPr>
          <p:cNvPr id="530" name="Google Shape;530;p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31" name="Google Shape;531;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7950030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Google Shape;467;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68" name="Google Shape;468;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9"/>
        <p:cNvGrpSpPr/>
        <p:nvPr/>
      </p:nvGrpSpPr>
      <p:grpSpPr>
        <a:xfrm>
          <a:off x="0" y="0"/>
          <a:ext cx="0" cy="0"/>
          <a:chOff x="0" y="0"/>
          <a:chExt cx="0" cy="0"/>
        </a:xfrm>
      </p:grpSpPr>
      <p:sp>
        <p:nvSpPr>
          <p:cNvPr id="530" name="Google Shape;530;p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31" name="Google Shape;531;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7160683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Google Shape;467;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68" name="Google Shape;468;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9"/>
        <p:cNvGrpSpPr/>
        <p:nvPr/>
      </p:nvGrpSpPr>
      <p:grpSpPr>
        <a:xfrm>
          <a:off x="0" y="0"/>
          <a:ext cx="0" cy="0"/>
          <a:chOff x="0" y="0"/>
          <a:chExt cx="0" cy="0"/>
        </a:xfrm>
      </p:grpSpPr>
      <p:sp>
        <p:nvSpPr>
          <p:cNvPr id="530" name="Google Shape;530;p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31" name="Google Shape;531;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05123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4" name="Google Shape;184;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Google Shape;467;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68" name="Google Shape;468;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9"/>
        <p:cNvGrpSpPr/>
        <p:nvPr/>
      </p:nvGrpSpPr>
      <p:grpSpPr>
        <a:xfrm>
          <a:off x="0" y="0"/>
          <a:ext cx="0" cy="0"/>
          <a:chOff x="0" y="0"/>
          <a:chExt cx="0" cy="0"/>
        </a:xfrm>
      </p:grpSpPr>
      <p:sp>
        <p:nvSpPr>
          <p:cNvPr id="530" name="Google Shape;530;p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31" name="Google Shape;531;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3055661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Google Shape;467;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68" name="Google Shape;468;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p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95" name="Google Shape;495;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Google Shape;597;p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98" name="Google Shape;598;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0"/>
        <p:cNvGrpSpPr/>
        <p:nvPr/>
      </p:nvGrpSpPr>
      <p:grpSpPr>
        <a:xfrm>
          <a:off x="0" y="0"/>
          <a:ext cx="0" cy="0"/>
          <a:chOff x="0" y="0"/>
          <a:chExt cx="0" cy="0"/>
        </a:xfrm>
      </p:grpSpPr>
      <p:sp>
        <p:nvSpPr>
          <p:cNvPr id="611" name="Google Shape;611;p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12" name="Google Shape;612;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9"/>
        <p:cNvGrpSpPr/>
        <p:nvPr/>
      </p:nvGrpSpPr>
      <p:grpSpPr>
        <a:xfrm>
          <a:off x="0" y="0"/>
          <a:ext cx="0" cy="0"/>
          <a:chOff x="0" y="0"/>
          <a:chExt cx="0" cy="0"/>
        </a:xfrm>
      </p:grpSpPr>
      <p:sp>
        <p:nvSpPr>
          <p:cNvPr id="530" name="Google Shape;530;p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31" name="Google Shape;531;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4845787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Google Shape;467;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68" name="Google Shape;468;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0721423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0" name="Google Shape;290;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3060006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0"/>
        <p:cNvGrpSpPr/>
        <p:nvPr/>
      </p:nvGrpSpPr>
      <p:grpSpPr>
        <a:xfrm>
          <a:off x="0" y="0"/>
          <a:ext cx="0" cy="0"/>
          <a:chOff x="0" y="0"/>
          <a:chExt cx="0" cy="0"/>
        </a:xfrm>
      </p:grpSpPr>
      <p:sp>
        <p:nvSpPr>
          <p:cNvPr id="661" name="Google Shape;661;p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62" name="Google Shape;662;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0" name="Google Shape;200;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0" name="Google Shape;290;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0360874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0"/>
        <p:cNvGrpSpPr/>
        <p:nvPr/>
      </p:nvGrpSpPr>
      <p:grpSpPr>
        <a:xfrm>
          <a:off x="0" y="0"/>
          <a:ext cx="0" cy="0"/>
          <a:chOff x="0" y="0"/>
          <a:chExt cx="0" cy="0"/>
        </a:xfrm>
      </p:grpSpPr>
      <p:sp>
        <p:nvSpPr>
          <p:cNvPr id="611" name="Google Shape;611;p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12" name="Google Shape;612;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3843717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0" name="Google Shape;290;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2883841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9"/>
        <p:cNvGrpSpPr/>
        <p:nvPr/>
      </p:nvGrpSpPr>
      <p:grpSpPr>
        <a:xfrm>
          <a:off x="0" y="0"/>
          <a:ext cx="0" cy="0"/>
          <a:chOff x="0" y="0"/>
          <a:chExt cx="0" cy="0"/>
        </a:xfrm>
      </p:grpSpPr>
      <p:sp>
        <p:nvSpPr>
          <p:cNvPr id="530" name="Google Shape;530;p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31" name="Google Shape;531;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7187490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8" name="Google Shape;358;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Google Shape;518;p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19" name="Google Shape;519;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9"/>
        <p:cNvGrpSpPr/>
        <p:nvPr/>
      </p:nvGrpSpPr>
      <p:grpSpPr>
        <a:xfrm>
          <a:off x="0" y="0"/>
          <a:ext cx="0" cy="0"/>
          <a:chOff x="0" y="0"/>
          <a:chExt cx="0" cy="0"/>
        </a:xfrm>
      </p:grpSpPr>
      <p:sp>
        <p:nvSpPr>
          <p:cNvPr id="530" name="Google Shape;530;p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31" name="Google Shape;531;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7" name="Google Shape;277;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0" name="Google Shape;200;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8" name="Google Shape;138;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0" name="Google Shape;290;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1" name="Google Shape;381;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
        <p:cNvGrpSpPr/>
        <p:nvPr/>
      </p:nvGrpSpPr>
      <p:grpSpPr>
        <a:xfrm>
          <a:off x="0" y="0"/>
          <a:ext cx="0" cy="0"/>
          <a:chOff x="0" y="0"/>
          <a:chExt cx="0" cy="0"/>
        </a:xfrm>
      </p:grpSpPr>
      <p:sp>
        <p:nvSpPr>
          <p:cNvPr id="12" name="Google Shape;12;p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 name="Google Shape;13;p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 name="Google Shape;14;p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9"/>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panose="020F0502020204030204"/>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9"/>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rm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57" name="Google Shape;57;p9"/>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58" name="Google Shape;58;p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1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11"/>
          <p:cNvSpPr txBox="1">
            <a:spLocks noGrp="1"/>
          </p:cNvSpPr>
          <p:nvPr>
            <p:ph type="body" idx="1"/>
          </p:nvPr>
        </p:nvSpPr>
        <p:spPr>
          <a:xfrm rot="5400000">
            <a:off x="2309019" y="-251618"/>
            <a:ext cx="4525963" cy="82296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1" name="Google Shape;71;p1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1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12"/>
          <p:cNvSpPr txBox="1">
            <a:spLocks noGrp="1"/>
          </p:cNvSpPr>
          <p:nvPr>
            <p:ph type="title"/>
          </p:nvPr>
        </p:nvSpPr>
        <p:spPr>
          <a:xfrm rot="5400000">
            <a:off x="4732338" y="2171701"/>
            <a:ext cx="5851525" cy="20574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12"/>
          <p:cNvSpPr txBox="1">
            <a:spLocks noGrp="1"/>
          </p:cNvSpPr>
          <p:nvPr>
            <p:ph type="body" idx="1"/>
          </p:nvPr>
        </p:nvSpPr>
        <p:spPr>
          <a:xfrm rot="5400000">
            <a:off x="541338" y="190500"/>
            <a:ext cx="5851525" cy="60198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7" name="Google Shape;77;p1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1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dk1"/>
              </a:buClr>
              <a:buSzPts val="4400"/>
              <a:buFont typeface="Calibri" panose="020F0502020204030204"/>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dk1"/>
              </a:buClr>
              <a:buSzPts val="3200"/>
              <a:buFont typeface="Arial" panose="020B0604020202020204"/>
              <a:buChar char="•"/>
              <a:defRPr sz="3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406400" algn="l" rtl="0">
              <a:spcBef>
                <a:spcPts val="560"/>
              </a:spcBef>
              <a:spcAft>
                <a:spcPts val="0"/>
              </a:spcAft>
              <a:buClr>
                <a:schemeClr val="dk1"/>
              </a:buClr>
              <a:buSzPts val="2800"/>
              <a:buFont typeface="Arial" panose="020B0604020202020204"/>
              <a:buChar char="–"/>
              <a:defRPr sz="2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81000" algn="l" rtl="0">
              <a:spcBef>
                <a:spcPts val="480"/>
              </a:spcBef>
              <a:spcAft>
                <a:spcPts val="0"/>
              </a:spcAft>
              <a:buClr>
                <a:schemeClr val="dk1"/>
              </a:buClr>
              <a:buSzPts val="2400"/>
              <a:buFont typeface="Arial" panose="020B0604020202020204"/>
              <a:buChar char="•"/>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8" name="Google Shape;8;p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9" name="Google Shape;9;p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10" name="Google Shape;10;p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t>‹#›</a:t>
            </a:fld>
            <a:endParaRPr lang="en-US"/>
          </a:p>
        </p:txBody>
      </p:sp>
    </p:spTree>
  </p:cSld>
  <p:clrMap bg1="lt1" tx1="dk1" bg2="dk2" tx2="lt2" accent1="accent1" accent2="accent2" accent3="accent3" accent4="accent4" accent5="accent5" accent6="accent6" hlink="hlink" folHlink="folHlink"/>
  <p:sldLayoutIdLst>
    <p:sldLayoutId id="2147483649" r:id="rId1"/>
    <p:sldLayoutId id="2147483652" r:id="rId2"/>
    <p:sldLayoutId id="2147483654" r:id="rId3"/>
    <p:sldLayoutId id="2147483655" r:id="rId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7" Type="http://schemas.microsoft.com/office/2007/relationships/hdphoto" Target="../media/hdphoto1.wdp"/><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14.png"/><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4.png"/><Relationship Id="rId4" Type="http://schemas.openxmlformats.org/officeDocument/2006/relationships/image" Target="../media/image16.jpeg"/></Relationships>
</file>

<file path=ppt/slides/_rels/slide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4.png"/><Relationship Id="rId4" Type="http://schemas.openxmlformats.org/officeDocument/2006/relationships/image" Target="../media/image17.jpeg"/></Relationships>
</file>

<file path=ppt/slides/_rels/slide1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4.png"/><Relationship Id="rId4" Type="http://schemas.openxmlformats.org/officeDocument/2006/relationships/image" Target="../media/image18.jpeg"/></Relationships>
</file>

<file path=ppt/slides/_rels/slide1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20.jpeg"/><Relationship Id="rId4" Type="http://schemas.openxmlformats.org/officeDocument/2006/relationships/image" Target="../media/image19.jpeg"/></Relationships>
</file>

<file path=ppt/slides/_rels/slide1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hyperlink" Target="https://github.com/mahamahmoud25715/Helicobacter-pylori/find/main" TargetMode="External"/><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image" Target="../media/image22.png"/><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13" Type="http://schemas.microsoft.com/office/2007/relationships/diagramDrawing" Target="../diagrams/drawing2.xml"/><Relationship Id="rId3" Type="http://schemas.openxmlformats.org/officeDocument/2006/relationships/image" Target="../media/image5.jpeg"/><Relationship Id="rId7" Type="http://schemas.openxmlformats.org/officeDocument/2006/relationships/diagramColors" Target="../diagrams/colors1.xml"/><Relationship Id="rId12" Type="http://schemas.openxmlformats.org/officeDocument/2006/relationships/diagramColors" Target="../diagrams/colors2.xml"/><Relationship Id="rId17" Type="http://schemas.microsoft.com/office/2007/relationships/hdphoto" Target="../media/hdphoto2.wdp"/><Relationship Id="rId2" Type="http://schemas.openxmlformats.org/officeDocument/2006/relationships/notesSlide" Target="../notesSlides/notesSlide2.xml"/><Relationship Id="rId16" Type="http://schemas.openxmlformats.org/officeDocument/2006/relationships/image" Target="../media/image6.png"/><Relationship Id="rId1" Type="http://schemas.openxmlformats.org/officeDocument/2006/relationships/slideLayout" Target="../slideLayouts/slideLayout1.xml"/><Relationship Id="rId6" Type="http://schemas.openxmlformats.org/officeDocument/2006/relationships/diagramQuickStyle" Target="../diagrams/quickStyle1.xml"/><Relationship Id="rId11" Type="http://schemas.openxmlformats.org/officeDocument/2006/relationships/diagramQuickStyle" Target="../diagrams/quickStyle2.xml"/><Relationship Id="rId5" Type="http://schemas.openxmlformats.org/officeDocument/2006/relationships/diagramLayout" Target="../diagrams/layout1.xml"/><Relationship Id="rId15" Type="http://schemas.microsoft.com/office/2007/relationships/hdphoto" Target="../media/hdphoto1.wdp"/><Relationship Id="rId10" Type="http://schemas.openxmlformats.org/officeDocument/2006/relationships/diagramLayout" Target="../diagrams/layout2.xml"/><Relationship Id="rId4" Type="http://schemas.openxmlformats.org/officeDocument/2006/relationships/diagramData" Target="../diagrams/data1.xml"/><Relationship Id="rId9" Type="http://schemas.openxmlformats.org/officeDocument/2006/relationships/diagramData" Target="../diagrams/data2.xml"/><Relationship Id="rId1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image" Target="../media/image23.jpeg"/><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1.xml"/><Relationship Id="rId1" Type="http://schemas.openxmlformats.org/officeDocument/2006/relationships/slideLayout" Target="../slideLayouts/slideLayout1.xml"/><Relationship Id="rId5" Type="http://schemas.openxmlformats.org/officeDocument/2006/relationships/image" Target="../media/image24.jpeg"/><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2.xml"/><Relationship Id="rId1" Type="http://schemas.openxmlformats.org/officeDocument/2006/relationships/slideLayout" Target="../slideLayouts/slideLayout1.xml"/><Relationship Id="rId5" Type="http://schemas.openxmlformats.org/officeDocument/2006/relationships/image" Target="../media/image25.png"/><Relationship Id="rId4" Type="http://schemas.openxmlformats.org/officeDocument/2006/relationships/image" Target="../media/image21.png"/></Relationships>
</file>

<file path=ppt/slides/_rels/slide23.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1.jpeg"/><Relationship Id="rId7" Type="http://schemas.openxmlformats.org/officeDocument/2006/relationships/image" Target="../media/image6.pn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4.png"/><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4.xml"/><Relationship Id="rId1" Type="http://schemas.openxmlformats.org/officeDocument/2006/relationships/slideLayout" Target="../slideLayouts/slideLayout1.xml"/><Relationship Id="rId5" Type="http://schemas.openxmlformats.org/officeDocument/2006/relationships/image" Target="../media/image27.jpeg"/><Relationship Id="rId4" Type="http://schemas.openxmlformats.org/officeDocument/2006/relationships/image" Target="../media/image21.png"/></Relationships>
</file>

<file path=ppt/slides/_rels/slide2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2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6.xml"/><Relationship Id="rId1" Type="http://schemas.openxmlformats.org/officeDocument/2006/relationships/slideLayout" Target="../slideLayouts/slideLayout1.xml"/><Relationship Id="rId5" Type="http://schemas.openxmlformats.org/officeDocument/2006/relationships/image" Target="../media/image29.jpeg"/><Relationship Id="rId4" Type="http://schemas.openxmlformats.org/officeDocument/2006/relationships/image" Target="../media/image21.png"/></Relationships>
</file>

<file path=ppt/slides/_rels/slide2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2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8.xml"/><Relationship Id="rId1" Type="http://schemas.openxmlformats.org/officeDocument/2006/relationships/slideLayout" Target="../slideLayouts/slideLayout1.xml"/><Relationship Id="rId5" Type="http://schemas.openxmlformats.org/officeDocument/2006/relationships/image" Target="../media/image31.jpeg"/><Relationship Id="rId4" Type="http://schemas.openxmlformats.org/officeDocument/2006/relationships/image" Target="../media/image21.png"/></Relationships>
</file>

<file path=ppt/slides/_rels/slide2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0.xml"/><Relationship Id="rId1" Type="http://schemas.openxmlformats.org/officeDocument/2006/relationships/slideLayout" Target="../slideLayouts/slideLayout1.xml"/><Relationship Id="rId5" Type="http://schemas.openxmlformats.org/officeDocument/2006/relationships/image" Target="../media/image33.jpeg"/><Relationship Id="rId4" Type="http://schemas.openxmlformats.org/officeDocument/2006/relationships/image" Target="../media/image21.png"/></Relationships>
</file>

<file path=ppt/slides/_rels/slide3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34.png"/></Relationships>
</file>

<file path=ppt/slides/_rels/slide3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2.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4.png"/><Relationship Id="rId4" Type="http://schemas.openxmlformats.org/officeDocument/2006/relationships/image" Target="../media/image21.png"/></Relationships>
</file>

<file path=ppt/slides/_rels/slide33.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33.xml"/><Relationship Id="rId1" Type="http://schemas.openxmlformats.org/officeDocument/2006/relationships/slideLayout" Target="../slideLayouts/slideLayout1.xml"/><Relationship Id="rId6" Type="http://schemas.openxmlformats.org/officeDocument/2006/relationships/image" Target="../media/image37.jpeg"/><Relationship Id="rId5" Type="http://schemas.openxmlformats.org/officeDocument/2006/relationships/image" Target="../media/image10.png"/><Relationship Id="rId4" Type="http://schemas.openxmlformats.org/officeDocument/2006/relationships/image" Target="../media/image36.jpeg"/></Relationships>
</file>

<file path=ppt/slides/_rels/slide3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4.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36.jpeg"/></Relationships>
</file>

<file path=ppt/slides/_rels/slide3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5.xml"/><Relationship Id="rId1" Type="http://schemas.openxmlformats.org/officeDocument/2006/relationships/slideLayout" Target="../slideLayouts/slideLayout1.xml"/><Relationship Id="rId4" Type="http://schemas.openxmlformats.org/officeDocument/2006/relationships/image" Target="../media/image38.jpeg"/></Relationships>
</file>

<file path=ppt/slides/_rels/slide3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6.xml"/><Relationship Id="rId1" Type="http://schemas.openxmlformats.org/officeDocument/2006/relationships/slideLayout" Target="../slideLayouts/slideLayout1.xml"/><Relationship Id="rId4" Type="http://schemas.openxmlformats.org/officeDocument/2006/relationships/image" Target="../media/image39.png"/></Relationships>
</file>

<file path=ppt/slides/_rels/slide3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7.xml"/><Relationship Id="rId1" Type="http://schemas.openxmlformats.org/officeDocument/2006/relationships/slideLayout" Target="../slideLayouts/slideLayout1.xml"/><Relationship Id="rId5" Type="http://schemas.openxmlformats.org/officeDocument/2006/relationships/image" Target="../media/image40.png"/><Relationship Id="rId4" Type="http://schemas.openxmlformats.org/officeDocument/2006/relationships/image" Target="../media/image21.png"/></Relationships>
</file>

<file path=ppt/slides/_rels/slide3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8.xml"/><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4.png"/></Relationships>
</file>

<file path=ppt/slides/_rels/slide3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8.jpeg"/></Relationships>
</file>

<file path=ppt/slides/_rels/slide4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0.xml"/><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4.png"/></Relationships>
</file>

<file path=ppt/slides/_rels/slide4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1.xml"/><Relationship Id="rId1" Type="http://schemas.openxmlformats.org/officeDocument/2006/relationships/slideLayout" Target="../slideLayouts/slideLayout1.xml"/><Relationship Id="rId6" Type="http://schemas.openxmlformats.org/officeDocument/2006/relationships/image" Target="../media/image43.jpg"/><Relationship Id="rId5" Type="http://schemas.openxmlformats.org/officeDocument/2006/relationships/image" Target="../media/image42.jpg"/><Relationship Id="rId4" Type="http://schemas.openxmlformats.org/officeDocument/2006/relationships/image" Target="../media/image41.jpg"/></Relationships>
</file>

<file path=ppt/slides/_rels/slide4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2.xml"/><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4.png"/></Relationships>
</file>

<file path=ppt/slides/_rels/slide4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3.xml"/><Relationship Id="rId1" Type="http://schemas.openxmlformats.org/officeDocument/2006/relationships/slideLayout" Target="../slideLayouts/slideLayout1.xml"/><Relationship Id="rId4" Type="http://schemas.openxmlformats.org/officeDocument/2006/relationships/image" Target="../media/image44.jpeg"/></Relationships>
</file>

<file path=ppt/slides/_rels/slide44.xml.rels><?xml version="1.0" encoding="UTF-8" standalone="yes"?>
<Relationships xmlns="http://schemas.openxmlformats.org/package/2006/relationships"><Relationship Id="rId8" Type="http://schemas.openxmlformats.org/officeDocument/2006/relationships/image" Target="../media/image35.jpeg"/><Relationship Id="rId3" Type="http://schemas.openxmlformats.org/officeDocument/2006/relationships/image" Target="../media/image1.jpeg"/><Relationship Id="rId7" Type="http://schemas.openxmlformats.org/officeDocument/2006/relationships/image" Target="../media/image47.jpeg"/><Relationship Id="rId2" Type="http://schemas.openxmlformats.org/officeDocument/2006/relationships/notesSlide" Target="../notesSlides/notesSlide44.xml"/><Relationship Id="rId1" Type="http://schemas.openxmlformats.org/officeDocument/2006/relationships/slideLayout" Target="../slideLayouts/slideLayout1.xml"/><Relationship Id="rId6" Type="http://schemas.openxmlformats.org/officeDocument/2006/relationships/image" Target="../media/image46.png"/><Relationship Id="rId5" Type="http://schemas.openxmlformats.org/officeDocument/2006/relationships/image" Target="../media/image45.jpeg"/><Relationship Id="rId4" Type="http://schemas.openxmlformats.org/officeDocument/2006/relationships/image" Target="../media/image7.png"/></Relationships>
</file>

<file path=ppt/slides/_rels/slide45.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45.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50.png"/><Relationship Id="rId4" Type="http://schemas.openxmlformats.org/officeDocument/2006/relationships/image" Target="../media/image49.jpeg"/></Relationships>
</file>

<file path=ppt/slides/_rels/slide46.xml.rels><?xml version="1.0" encoding="UTF-8" standalone="yes"?>
<Relationships xmlns="http://schemas.openxmlformats.org/package/2006/relationships"><Relationship Id="rId8" Type="http://schemas.openxmlformats.org/officeDocument/2006/relationships/hyperlink" Target="mailto:hala.20367838@compit.aun.edu.eg" TargetMode="External"/><Relationship Id="rId3" Type="http://schemas.openxmlformats.org/officeDocument/2006/relationships/image" Target="../media/image1.jpeg"/><Relationship Id="rId7" Type="http://schemas.openxmlformats.org/officeDocument/2006/relationships/hyperlink" Target="mailto:khloud.20367653@compit.aun.edu.eg" TargetMode="External"/><Relationship Id="rId12" Type="http://schemas.microsoft.com/office/2007/relationships/hdphoto" Target="../media/hdphoto1.wdp"/><Relationship Id="rId2" Type="http://schemas.openxmlformats.org/officeDocument/2006/relationships/notesSlide" Target="../notesSlides/notesSlide46.xml"/><Relationship Id="rId1" Type="http://schemas.openxmlformats.org/officeDocument/2006/relationships/slideLayout" Target="../slideLayouts/slideLayout1.xml"/><Relationship Id="rId6" Type="http://schemas.openxmlformats.org/officeDocument/2006/relationships/hyperlink" Target="mailto:Nourhanne.20367835@compit.aun.edu.eg" TargetMode="External"/><Relationship Id="rId11" Type="http://schemas.openxmlformats.org/officeDocument/2006/relationships/image" Target="../media/image4.png"/><Relationship Id="rId5" Type="http://schemas.openxmlformats.org/officeDocument/2006/relationships/hyperlink" Target="mailto:Hind.20367841@compit.aun.edu.eg" TargetMode="External"/><Relationship Id="rId10" Type="http://schemas.openxmlformats.org/officeDocument/2006/relationships/image" Target="../media/image7.png"/><Relationship Id="rId4" Type="http://schemas.openxmlformats.org/officeDocument/2006/relationships/hyperlink" Target="mailto:Maha.20367810@compit.aun.edu.eg" TargetMode="External"/><Relationship Id="rId9" Type="http://schemas.openxmlformats.org/officeDocument/2006/relationships/hyperlink" Target="mailto:salma.20367693@compit.aun.edu"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4.png"/><Relationship Id="rId4" Type="http://schemas.openxmlformats.org/officeDocument/2006/relationships/image" Target="../media/image9.jpeg"/></Relationships>
</file>

<file path=ppt/slides/_rels/slide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hyperlink" Target="https://lucid.app/lucidchart/7448a0ba-bedb-46d9-b452-3dda749ddb2d/edit?invitationId=inv_aa3a977c-c7ce-44a7-8e13-820dbefeb045" TargetMode="External"/><Relationship Id="rId5" Type="http://schemas.openxmlformats.org/officeDocument/2006/relationships/hyperlink" Target="https://drive.google.com/file/d/1wyMW_Q7nmVQUM7MCdMb7O-GQjmWhAjt6/view?usp=sharing" TargetMode="Externa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pic>
        <p:nvPicPr>
          <p:cNvPr id="84" name="Google Shape;84;p13"/>
          <p:cNvPicPr preferRelativeResize="0"/>
          <p:nvPr/>
        </p:nvPicPr>
        <p:blipFill rotWithShape="1">
          <a:blip r:embed="rId3"/>
          <a:srcRect t="5268" b="5268"/>
          <a:stretch>
            <a:fillRect/>
          </a:stretch>
        </p:blipFill>
        <p:spPr>
          <a:xfrm>
            <a:off x="0" y="0"/>
            <a:ext cx="18288000" cy="10287000"/>
          </a:xfrm>
          <a:prstGeom prst="rect">
            <a:avLst/>
          </a:prstGeom>
          <a:noFill/>
          <a:ln>
            <a:noFill/>
          </a:ln>
        </p:spPr>
      </p:pic>
      <p:sp>
        <p:nvSpPr>
          <p:cNvPr id="85" name="Google Shape;85;p13"/>
          <p:cNvSpPr/>
          <p:nvPr/>
        </p:nvSpPr>
        <p:spPr>
          <a:xfrm>
            <a:off x="11222255" y="-567726"/>
            <a:ext cx="9308195" cy="9308157"/>
          </a:xfrm>
          <a:custGeom>
            <a:avLst/>
            <a:gdLst/>
            <a:ahLst/>
            <a:cxnLst/>
            <a:rect l="l" t="t" r="r" b="b"/>
            <a:pathLst>
              <a:path w="6350000" h="6349974" extrusionOk="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solidFill>
            <a:srgbClr val="65BB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6" name="Google Shape;86;p13"/>
          <p:cNvPicPr preferRelativeResize="0"/>
          <p:nvPr/>
        </p:nvPicPr>
        <p:blipFill rotWithShape="1">
          <a:blip r:embed="rId4"/>
          <a:srcRect/>
          <a:stretch>
            <a:fillRect/>
          </a:stretch>
        </p:blipFill>
        <p:spPr>
          <a:xfrm>
            <a:off x="11386538" y="752282"/>
            <a:ext cx="5993200" cy="8936738"/>
          </a:xfrm>
          <a:prstGeom prst="rect">
            <a:avLst/>
          </a:prstGeom>
          <a:noFill/>
          <a:ln>
            <a:noFill/>
          </a:ln>
        </p:spPr>
      </p:pic>
      <p:sp>
        <p:nvSpPr>
          <p:cNvPr id="87" name="Google Shape;87;p13"/>
          <p:cNvSpPr txBox="1"/>
          <p:nvPr/>
        </p:nvSpPr>
        <p:spPr>
          <a:xfrm>
            <a:off x="504158" y="2884754"/>
            <a:ext cx="10718100" cy="4778231"/>
          </a:xfrm>
          <a:prstGeom prst="rect">
            <a:avLst/>
          </a:prstGeom>
          <a:noFill/>
          <a:ln>
            <a:noFill/>
          </a:ln>
        </p:spPr>
        <p:txBody>
          <a:bodyPr spcFirstLastPara="1" wrap="square" lIns="0" tIns="0" rIns="0" bIns="0" anchor="t" anchorCtr="0">
            <a:spAutoFit/>
          </a:bodyPr>
          <a:lstStyle/>
          <a:p>
            <a:pPr>
              <a:lnSpc>
                <a:spcPct val="115000"/>
              </a:lnSpc>
            </a:pPr>
            <a:r>
              <a:rPr lang="en-US" sz="9000" dirty="0">
                <a:solidFill>
                  <a:srgbClr val="191919"/>
                </a:solidFill>
                <a:latin typeface="Libre Baskerville" panose="02000000000000000000"/>
                <a:ea typeface="Libre Baskerville" panose="02000000000000000000"/>
                <a:cs typeface="Libre Baskerville" panose="02000000000000000000"/>
              </a:rPr>
              <a:t>Modeling of Helicobacter Pylori</a:t>
            </a:r>
            <a:endParaRPr sz="9000" dirty="0">
              <a:solidFill>
                <a:srgbClr val="191919"/>
              </a:solidFill>
              <a:latin typeface="Libre Baskerville" panose="02000000000000000000"/>
              <a:ea typeface="Libre Baskerville" panose="02000000000000000000"/>
              <a:cs typeface="Libre Baskerville" panose="02000000000000000000"/>
            </a:endParaRPr>
          </a:p>
        </p:txBody>
      </p:sp>
      <p:cxnSp>
        <p:nvCxnSpPr>
          <p:cNvPr id="88" name="Google Shape;88;p13"/>
          <p:cNvCxnSpPr/>
          <p:nvPr/>
        </p:nvCxnSpPr>
        <p:spPr>
          <a:xfrm>
            <a:off x="-58834" y="6132203"/>
            <a:ext cx="10671900" cy="0"/>
          </a:xfrm>
          <a:prstGeom prst="straightConnector1">
            <a:avLst/>
          </a:prstGeom>
          <a:noFill/>
          <a:ln w="190500" cap="rnd" cmpd="sng">
            <a:solidFill>
              <a:srgbClr val="2C6E49"/>
            </a:solidFill>
            <a:prstDash val="solid"/>
            <a:round/>
            <a:headEnd type="none" w="sm" len="sm"/>
            <a:tailEnd type="none" w="sm" len="sm"/>
          </a:ln>
        </p:spPr>
      </p:cxnSp>
      <p:grpSp>
        <p:nvGrpSpPr>
          <p:cNvPr id="89" name="Google Shape;89;p13"/>
          <p:cNvGrpSpPr/>
          <p:nvPr/>
        </p:nvGrpSpPr>
        <p:grpSpPr>
          <a:xfrm>
            <a:off x="6920448" y="752282"/>
            <a:ext cx="269790" cy="270999"/>
            <a:chOff x="1813" y="0"/>
            <a:chExt cx="809173" cy="812800"/>
          </a:xfrm>
        </p:grpSpPr>
        <p:sp>
          <p:nvSpPr>
            <p:cNvPr id="90" name="Google Shape;90;p13"/>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03F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3"/>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7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92" name="Google Shape;92;p13"/>
          <p:cNvGrpSpPr/>
          <p:nvPr/>
        </p:nvGrpSpPr>
        <p:grpSpPr>
          <a:xfrm>
            <a:off x="8956366" y="2389801"/>
            <a:ext cx="375267" cy="376949"/>
            <a:chOff x="1813" y="0"/>
            <a:chExt cx="809173" cy="812800"/>
          </a:xfrm>
        </p:grpSpPr>
        <p:sp>
          <p:nvSpPr>
            <p:cNvPr id="93" name="Google Shape;93;p13"/>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C6E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3"/>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7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sp>
        <p:nvSpPr>
          <p:cNvPr id="95" name="Google Shape;95;p13"/>
          <p:cNvSpPr/>
          <p:nvPr/>
        </p:nvSpPr>
        <p:spPr>
          <a:xfrm>
            <a:off x="3441331" y="8266515"/>
            <a:ext cx="5891144" cy="5891119"/>
          </a:xfrm>
          <a:custGeom>
            <a:avLst/>
            <a:gdLst/>
            <a:ahLst/>
            <a:cxnLst/>
            <a:rect l="l" t="t" r="r" b="b"/>
            <a:pathLst>
              <a:path w="6350000" h="6349974" extrusionOk="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solidFill>
            <a:srgbClr val="9DD1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6" name="Google Shape;96;p13"/>
          <p:cNvGrpSpPr/>
          <p:nvPr/>
        </p:nvGrpSpPr>
        <p:grpSpPr>
          <a:xfrm>
            <a:off x="1836778" y="8740432"/>
            <a:ext cx="375267" cy="376949"/>
            <a:chOff x="1813" y="0"/>
            <a:chExt cx="809173" cy="812800"/>
          </a:xfrm>
        </p:grpSpPr>
        <p:sp>
          <p:nvSpPr>
            <p:cNvPr id="97" name="Google Shape;97;p13"/>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3737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3"/>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7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99" name="Google Shape;99;p13"/>
          <p:cNvGrpSpPr/>
          <p:nvPr/>
        </p:nvGrpSpPr>
        <p:grpSpPr>
          <a:xfrm>
            <a:off x="17380579" y="8740432"/>
            <a:ext cx="375267" cy="376949"/>
            <a:chOff x="1813" y="0"/>
            <a:chExt cx="809173" cy="812800"/>
          </a:xfrm>
        </p:grpSpPr>
        <p:sp>
          <p:nvSpPr>
            <p:cNvPr id="100" name="Google Shape;100;p13"/>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C6E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3"/>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7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102" name="Google Shape;102;p13"/>
          <p:cNvGrpSpPr/>
          <p:nvPr/>
        </p:nvGrpSpPr>
        <p:grpSpPr>
          <a:xfrm>
            <a:off x="11386958" y="563807"/>
            <a:ext cx="187634" cy="188475"/>
            <a:chOff x="1813" y="0"/>
            <a:chExt cx="809173" cy="812800"/>
          </a:xfrm>
        </p:grpSpPr>
        <p:sp>
          <p:nvSpPr>
            <p:cNvPr id="103" name="Google Shape;103;p13"/>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5BB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3"/>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7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pic>
        <p:nvPicPr>
          <p:cNvPr id="105" name="Google Shape;105;p13"/>
          <p:cNvPicPr preferRelativeResize="0"/>
          <p:nvPr/>
        </p:nvPicPr>
        <p:blipFill rotWithShape="1">
          <a:blip r:embed="rId5"/>
          <a:srcRect/>
          <a:stretch>
            <a:fillRect/>
          </a:stretch>
        </p:blipFill>
        <p:spPr>
          <a:xfrm>
            <a:off x="3921022" y="8740432"/>
            <a:ext cx="3370423" cy="2471643"/>
          </a:xfrm>
          <a:prstGeom prst="rect">
            <a:avLst/>
          </a:prstGeom>
          <a:noFill/>
          <a:ln>
            <a:noFill/>
          </a:ln>
        </p:spPr>
      </p:pic>
      <p:grpSp>
        <p:nvGrpSpPr>
          <p:cNvPr id="106" name="Google Shape;106;p13"/>
          <p:cNvGrpSpPr/>
          <p:nvPr/>
        </p:nvGrpSpPr>
        <p:grpSpPr>
          <a:xfrm>
            <a:off x="13843037" y="2118802"/>
            <a:ext cx="269790" cy="270999"/>
            <a:chOff x="1813" y="0"/>
            <a:chExt cx="809173" cy="812800"/>
          </a:xfrm>
        </p:grpSpPr>
        <p:sp>
          <p:nvSpPr>
            <p:cNvPr id="107" name="Google Shape;107;p13"/>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03F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3"/>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7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sp>
        <p:nvSpPr>
          <p:cNvPr id="109" name="Google Shape;109;p13"/>
          <p:cNvSpPr/>
          <p:nvPr/>
        </p:nvSpPr>
        <p:spPr>
          <a:xfrm>
            <a:off x="-58813" y="-3528742"/>
            <a:ext cx="5922057" cy="5922033"/>
          </a:xfrm>
          <a:custGeom>
            <a:avLst/>
            <a:gdLst/>
            <a:ahLst/>
            <a:cxnLst/>
            <a:rect l="l" t="t" r="r" b="b"/>
            <a:pathLst>
              <a:path w="6350000" h="6349974" extrusionOk="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solidFill>
            <a:srgbClr val="2C6E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Google Shape;179;p31"/>
          <p:cNvPicPr preferRelativeResize="0"/>
          <p:nvPr/>
        </p:nvPicPr>
        <p:blipFill>
          <a:blip r:embed="rId6">
            <a:extLst>
              <a:ext uri="{BEBA8EAE-BF5A-486C-A8C5-ECC9F3942E4B}">
                <a14:imgProps xmlns:a14="http://schemas.microsoft.com/office/drawing/2010/main">
                  <a14:imgLayer r:embed="rId7">
                    <a14:imgEffect>
                      <a14:colorTemperature colorTemp="11200"/>
                    </a14:imgEffect>
                  </a14:imgLayer>
                </a14:imgProps>
              </a:ext>
            </a:extLst>
          </a:blip>
          <a:stretch>
            <a:fillRect/>
          </a:stretch>
        </p:blipFill>
        <p:spPr>
          <a:xfrm>
            <a:off x="-2073005" y="-117106"/>
            <a:ext cx="4989624" cy="4926274"/>
          </a:xfrm>
          <a:prstGeom prst="rect">
            <a:avLst/>
          </a:prstGeom>
          <a:noFill/>
          <a:ln>
            <a:noFill/>
          </a:ln>
          <a:effectLst>
            <a:outerShdw blurRad="271463" dist="219075" dir="2400000" algn="bl" rotWithShape="0">
              <a:schemeClr val="dk1">
                <a:alpha val="50000"/>
              </a:schemeClr>
            </a:outerShdw>
          </a:effec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pic>
        <p:nvPicPr>
          <p:cNvPr id="383" name="Google Shape;383;p25"/>
          <p:cNvPicPr preferRelativeResize="0"/>
          <p:nvPr/>
        </p:nvPicPr>
        <p:blipFill rotWithShape="1">
          <a:blip r:embed="rId3"/>
          <a:srcRect b="10536"/>
          <a:stretch>
            <a:fillRect/>
          </a:stretch>
        </p:blipFill>
        <p:spPr>
          <a:xfrm>
            <a:off x="-112395" y="0"/>
            <a:ext cx="18288000" cy="10287000"/>
          </a:xfrm>
          <a:prstGeom prst="rect">
            <a:avLst/>
          </a:prstGeom>
          <a:ln w="88900" cap="sq" cmpd="thickThin">
            <a:solidFill>
              <a:srgbClr val="000000"/>
            </a:solidFill>
            <a:prstDash val="solid"/>
            <a:miter lim="800000"/>
          </a:ln>
          <a:effectLst>
            <a:innerShdw blurRad="76200">
              <a:srgbClr val="000000"/>
            </a:innerShdw>
          </a:effectLst>
        </p:spPr>
      </p:pic>
      <p:pic>
        <p:nvPicPr>
          <p:cNvPr id="9" name="Picture 8" descr="HPImage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8303215">
            <a:off x="-1042441" y="7846721"/>
            <a:ext cx="3936931" cy="3112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9" descr="HPImage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8303215">
            <a:off x="-1195341" y="7053459"/>
            <a:ext cx="3936931" cy="3112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0" descr="HPImage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8303215">
            <a:off x="-232634" y="8052402"/>
            <a:ext cx="3936931" cy="3112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descr="HPImage3">
            <a:extLst>
              <a:ext uri="{FF2B5EF4-FFF2-40B4-BE49-F238E27FC236}">
                <a16:creationId xmlns:a16="http://schemas.microsoft.com/office/drawing/2014/main" id="{B522A490-91A0-B451-BDAC-09DF5DF00A5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9164085">
            <a:off x="15319465" y="-680117"/>
            <a:ext cx="3936931" cy="3112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descr="HPImage3">
            <a:extLst>
              <a:ext uri="{FF2B5EF4-FFF2-40B4-BE49-F238E27FC236}">
                <a16:creationId xmlns:a16="http://schemas.microsoft.com/office/drawing/2014/main" id="{F64EDF1A-E028-6B9D-5715-FD2025CDE7D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9164085">
            <a:off x="15319466" y="215989"/>
            <a:ext cx="3936931" cy="3112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descr="HPImage3">
            <a:extLst>
              <a:ext uri="{FF2B5EF4-FFF2-40B4-BE49-F238E27FC236}">
                <a16:creationId xmlns:a16="http://schemas.microsoft.com/office/drawing/2014/main" id="{D6A6D3E2-C57B-E9A5-F7CC-3ABC785EAB3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9164085">
            <a:off x="14648905" y="-940766"/>
            <a:ext cx="3936931" cy="3112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Content Placeholder 4">
            <a:extLst>
              <a:ext uri="{FF2B5EF4-FFF2-40B4-BE49-F238E27FC236}">
                <a16:creationId xmlns:a16="http://schemas.microsoft.com/office/drawing/2014/main" id="{9019B26E-884E-A8C5-03AE-669AF3E109ED}"/>
              </a:ext>
            </a:extLst>
          </p:cNvPr>
          <p:cNvPicPr>
            <a:picLocks noChangeAspect="1"/>
          </p:cNvPicPr>
          <p:nvPr/>
        </p:nvPicPr>
        <p:blipFill>
          <a:blip r:embed="rId5"/>
          <a:stretch>
            <a:fillRect/>
          </a:stretch>
        </p:blipFill>
        <p:spPr>
          <a:xfrm>
            <a:off x="3278259" y="194592"/>
            <a:ext cx="12382655" cy="989781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2823991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pic>
        <p:nvPicPr>
          <p:cNvPr id="383" name="Google Shape;383;p25"/>
          <p:cNvPicPr preferRelativeResize="0"/>
          <p:nvPr/>
        </p:nvPicPr>
        <p:blipFill rotWithShape="1">
          <a:blip r:embed="rId3"/>
          <a:srcRect b="10536"/>
          <a:stretch>
            <a:fillRect/>
          </a:stretch>
        </p:blipFill>
        <p:spPr>
          <a:xfrm>
            <a:off x="-112395" y="0"/>
            <a:ext cx="18288000" cy="10287000"/>
          </a:xfrm>
          <a:prstGeom prst="rect">
            <a:avLst/>
          </a:prstGeom>
          <a:ln w="88900" cap="sq" cmpd="thickThin">
            <a:solidFill>
              <a:srgbClr val="000000"/>
            </a:solidFill>
            <a:prstDash val="solid"/>
            <a:miter lim="800000"/>
          </a:ln>
          <a:effectLst>
            <a:innerShdw blurRad="76200">
              <a:srgbClr val="000000"/>
            </a:innerShdw>
          </a:effectLst>
        </p:spPr>
      </p:pic>
      <p:pic>
        <p:nvPicPr>
          <p:cNvPr id="3" name="Picture 2">
            <a:extLst>
              <a:ext uri="{FF2B5EF4-FFF2-40B4-BE49-F238E27FC236}">
                <a16:creationId xmlns:a16="http://schemas.microsoft.com/office/drawing/2014/main" id="{BC521A15-9E38-0149-707A-9EB42C150631}"/>
              </a:ext>
            </a:extLst>
          </p:cNvPr>
          <p:cNvPicPr>
            <a:picLocks noChangeAspect="1"/>
          </p:cNvPicPr>
          <p:nvPr/>
        </p:nvPicPr>
        <p:blipFill rotWithShape="1">
          <a:blip r:embed="rId4"/>
          <a:srcRect b="26340"/>
          <a:stretch/>
        </p:blipFill>
        <p:spPr>
          <a:xfrm>
            <a:off x="2804160" y="198120"/>
            <a:ext cx="12542519" cy="984576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Picture 6" descr="HPImage3">
            <a:extLst>
              <a:ext uri="{FF2B5EF4-FFF2-40B4-BE49-F238E27FC236}">
                <a16:creationId xmlns:a16="http://schemas.microsoft.com/office/drawing/2014/main" id="{83FC958C-6540-D4DF-0BA4-69B1EAA7A43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2776393">
            <a:off x="-636012" y="-630943"/>
            <a:ext cx="3153089" cy="24926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7" descr="HPImage3">
            <a:extLst>
              <a:ext uri="{FF2B5EF4-FFF2-40B4-BE49-F238E27FC236}">
                <a16:creationId xmlns:a16="http://schemas.microsoft.com/office/drawing/2014/main" id="{E943EABB-4B0B-4821-6579-F0C39C923CB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2381017">
            <a:off x="16139100" y="8449760"/>
            <a:ext cx="2831412" cy="2238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980585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pic>
        <p:nvPicPr>
          <p:cNvPr id="383" name="Google Shape;383;p25"/>
          <p:cNvPicPr preferRelativeResize="0"/>
          <p:nvPr/>
        </p:nvPicPr>
        <p:blipFill rotWithShape="1">
          <a:blip r:embed="rId3"/>
          <a:srcRect b="10536"/>
          <a:stretch>
            <a:fillRect/>
          </a:stretch>
        </p:blipFill>
        <p:spPr>
          <a:xfrm>
            <a:off x="-112395" y="0"/>
            <a:ext cx="18288000" cy="10287000"/>
          </a:xfrm>
          <a:prstGeom prst="rect">
            <a:avLst/>
          </a:prstGeom>
          <a:ln w="88900" cap="sq" cmpd="thickThin">
            <a:solidFill>
              <a:srgbClr val="000000"/>
            </a:solidFill>
            <a:prstDash val="solid"/>
            <a:miter lim="800000"/>
          </a:ln>
          <a:effectLst>
            <a:innerShdw blurRad="76200">
              <a:srgbClr val="000000"/>
            </a:innerShdw>
          </a:effectLst>
        </p:spPr>
      </p:pic>
      <p:pic>
        <p:nvPicPr>
          <p:cNvPr id="9" name="Picture 8" descr="HPImage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8303215">
            <a:off x="-1042441" y="7846721"/>
            <a:ext cx="3936931" cy="3112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9" descr="HPImage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8303215">
            <a:off x="-1195341" y="7053459"/>
            <a:ext cx="3936931" cy="3112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0" descr="HPImage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8303215">
            <a:off x="-232634" y="8052402"/>
            <a:ext cx="3936931" cy="3112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Placeholder 6" descr="Screenshot 2023-06-30 183349">
            <a:extLst>
              <a:ext uri="{FF2B5EF4-FFF2-40B4-BE49-F238E27FC236}">
                <a16:creationId xmlns:a16="http://schemas.microsoft.com/office/drawing/2014/main" id="{F983BC73-40F0-F6C5-E452-56DB26970466}"/>
              </a:ext>
            </a:extLst>
          </p:cNvPr>
          <p:cNvPicPr>
            <a:picLocks noChangeAspect="1"/>
          </p:cNvPicPr>
          <p:nvPr/>
        </p:nvPicPr>
        <p:blipFill rotWithShape="1">
          <a:blip r:embed="rId5"/>
          <a:srcRect l="27613" r="28025"/>
          <a:stretch/>
        </p:blipFill>
        <p:spPr>
          <a:xfrm>
            <a:off x="2191657" y="78014"/>
            <a:ext cx="13527314" cy="1013097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 name="Picture 3" descr="HPImage3">
            <a:extLst>
              <a:ext uri="{FF2B5EF4-FFF2-40B4-BE49-F238E27FC236}">
                <a16:creationId xmlns:a16="http://schemas.microsoft.com/office/drawing/2014/main" id="{B522A490-91A0-B451-BDAC-09DF5DF00A5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9164085">
            <a:off x="15319465" y="-680117"/>
            <a:ext cx="3936931" cy="3112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descr="HPImage3">
            <a:extLst>
              <a:ext uri="{FF2B5EF4-FFF2-40B4-BE49-F238E27FC236}">
                <a16:creationId xmlns:a16="http://schemas.microsoft.com/office/drawing/2014/main" id="{F64EDF1A-E028-6B9D-5715-FD2025CDE7D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9164085">
            <a:off x="15319466" y="215989"/>
            <a:ext cx="3936931" cy="3112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descr="HPImage3">
            <a:extLst>
              <a:ext uri="{FF2B5EF4-FFF2-40B4-BE49-F238E27FC236}">
                <a16:creationId xmlns:a16="http://schemas.microsoft.com/office/drawing/2014/main" id="{D6A6D3E2-C57B-E9A5-F7CC-3ABC785EAB3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9164085">
            <a:off x="14648905" y="-940766"/>
            <a:ext cx="3936931" cy="3112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68037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pic>
        <p:nvPicPr>
          <p:cNvPr id="383" name="Google Shape;383;p25"/>
          <p:cNvPicPr preferRelativeResize="0"/>
          <p:nvPr/>
        </p:nvPicPr>
        <p:blipFill rotWithShape="1">
          <a:blip r:embed="rId3"/>
          <a:srcRect b="10536"/>
          <a:stretch>
            <a:fillRect/>
          </a:stretch>
        </p:blipFill>
        <p:spPr>
          <a:xfrm>
            <a:off x="-112395" y="0"/>
            <a:ext cx="18288000" cy="10287000"/>
          </a:xfrm>
          <a:prstGeom prst="rect">
            <a:avLst/>
          </a:prstGeom>
          <a:ln w="88900" cap="sq" cmpd="thickThin">
            <a:solidFill>
              <a:srgbClr val="000000"/>
            </a:solidFill>
            <a:prstDash val="solid"/>
            <a:miter lim="800000"/>
          </a:ln>
          <a:effectLst>
            <a:innerShdw blurRad="76200">
              <a:srgbClr val="000000"/>
            </a:innerShdw>
          </a:effectLst>
        </p:spPr>
      </p:pic>
      <p:pic>
        <p:nvPicPr>
          <p:cNvPr id="11" name="Picture 10" descr="HPImage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2776393">
            <a:off x="-506855" y="-665411"/>
            <a:ext cx="3153089" cy="24926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descr="HPImage3">
            <a:extLst>
              <a:ext uri="{FF2B5EF4-FFF2-40B4-BE49-F238E27FC236}">
                <a16:creationId xmlns:a16="http://schemas.microsoft.com/office/drawing/2014/main" id="{B522A490-91A0-B451-BDAC-09DF5DF00A5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2381017">
            <a:off x="16139100" y="8449760"/>
            <a:ext cx="2831412" cy="2238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Placeholder 4" descr="Screenshot 2023-06-30 183432">
            <a:extLst>
              <a:ext uri="{FF2B5EF4-FFF2-40B4-BE49-F238E27FC236}">
                <a16:creationId xmlns:a16="http://schemas.microsoft.com/office/drawing/2014/main" id="{93AE94E8-15BC-29C2-69EE-588498C94283}"/>
              </a:ext>
            </a:extLst>
          </p:cNvPr>
          <p:cNvPicPr>
            <a:picLocks noChangeAspect="1"/>
          </p:cNvPicPr>
          <p:nvPr/>
        </p:nvPicPr>
        <p:blipFill rotWithShape="1">
          <a:blip r:embed="rId5"/>
          <a:srcRect l="27337" r="27996"/>
          <a:stretch/>
        </p:blipFill>
        <p:spPr>
          <a:xfrm>
            <a:off x="2569029" y="188686"/>
            <a:ext cx="14020800" cy="989874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5902015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pic>
        <p:nvPicPr>
          <p:cNvPr id="383" name="Google Shape;383;p25"/>
          <p:cNvPicPr preferRelativeResize="0"/>
          <p:nvPr/>
        </p:nvPicPr>
        <p:blipFill rotWithShape="1">
          <a:blip r:embed="rId3"/>
          <a:srcRect b="10536"/>
          <a:stretch>
            <a:fillRect/>
          </a:stretch>
        </p:blipFill>
        <p:spPr>
          <a:xfrm>
            <a:off x="0" y="0"/>
            <a:ext cx="18288000" cy="10287000"/>
          </a:xfrm>
          <a:prstGeom prst="rect">
            <a:avLst/>
          </a:prstGeom>
          <a:noFill/>
          <a:ln>
            <a:noFill/>
          </a:ln>
        </p:spPr>
      </p:pic>
      <p:sp>
        <p:nvSpPr>
          <p:cNvPr id="393" name="Google Shape;393;p25"/>
          <p:cNvSpPr txBox="1"/>
          <p:nvPr/>
        </p:nvSpPr>
        <p:spPr>
          <a:xfrm>
            <a:off x="1028700" y="1028700"/>
            <a:ext cx="16230600" cy="1994392"/>
          </a:xfrm>
          <a:prstGeom prst="rect">
            <a:avLst/>
          </a:prstGeom>
          <a:noFill/>
          <a:ln>
            <a:noFill/>
          </a:ln>
        </p:spPr>
        <p:txBody>
          <a:bodyPr spcFirstLastPara="1" wrap="square" lIns="0" tIns="0" rIns="0" bIns="0" anchor="t" anchorCtr="0">
            <a:spAutoFit/>
          </a:bodyPr>
          <a:lstStyle/>
          <a:p>
            <a:pPr lvl="0" algn="ctr">
              <a:lnSpc>
                <a:spcPct val="120000"/>
              </a:lnSpc>
            </a:pPr>
            <a:r>
              <a:rPr lang="en-US" sz="5400" dirty="0">
                <a:solidFill>
                  <a:srgbClr val="403F3F"/>
                </a:solidFill>
                <a:latin typeface="Libre Baskerville" panose="02000000000000000000"/>
                <a:ea typeface="Libre Baskerville" panose="02000000000000000000"/>
                <a:cs typeface="Libre Baskerville" panose="02000000000000000000"/>
              </a:rPr>
              <a:t>First, search for the name of the bacteria we chose in the JGI database</a:t>
            </a:r>
            <a:endParaRPr sz="5400" dirty="0">
              <a:solidFill>
                <a:srgbClr val="403F3F"/>
              </a:solidFill>
              <a:latin typeface="Libre Baskerville" panose="02000000000000000000"/>
              <a:ea typeface="Libre Baskerville" panose="02000000000000000000"/>
              <a:cs typeface="Libre Baskerville" panose="02000000000000000000"/>
            </a:endParaRPr>
          </a:p>
        </p:txBody>
      </p:sp>
      <p:cxnSp>
        <p:nvCxnSpPr>
          <p:cNvPr id="403" name="Google Shape;403;p25"/>
          <p:cNvCxnSpPr/>
          <p:nvPr/>
        </p:nvCxnSpPr>
        <p:spPr>
          <a:xfrm>
            <a:off x="9327611" y="3023092"/>
            <a:ext cx="8057418" cy="0"/>
          </a:xfrm>
          <a:prstGeom prst="straightConnector1">
            <a:avLst/>
          </a:prstGeom>
          <a:noFill/>
          <a:ln w="190500" cap="rnd" cmpd="sng">
            <a:solidFill>
              <a:srgbClr val="65BB8B"/>
            </a:solidFill>
            <a:prstDash val="solid"/>
            <a:round/>
            <a:headEnd type="none" w="sm" len="sm"/>
            <a:tailEnd type="none" w="sm" len="sm"/>
          </a:ln>
        </p:spPr>
      </p:cxnSp>
      <p:pic>
        <p:nvPicPr>
          <p:cNvPr id="2" name="Content Placeholder 4" descr="Graphical user interface, website&#10;&#10;Description automatically generated"/>
          <p:cNvPicPr>
            <a:picLocks noChangeAspect="1"/>
          </p:cNvPicPr>
          <p:nvPr/>
        </p:nvPicPr>
        <p:blipFill>
          <a:blip r:embed="rId4"/>
          <a:stretch>
            <a:fillRect/>
          </a:stretch>
        </p:blipFill>
        <p:spPr>
          <a:xfrm>
            <a:off x="1844771" y="3568259"/>
            <a:ext cx="14965680" cy="6173573"/>
          </a:xfrm>
          <a:prstGeom prst="rect">
            <a:avLst/>
          </a:prstGeom>
          <a:ln w="127000" cap="sq">
            <a:solidFill>
              <a:srgbClr val="000000"/>
            </a:solidFill>
            <a:miter lim="800000"/>
            <a:headEnd/>
            <a:tailEnd/>
          </a:ln>
          <a:effectLst>
            <a:outerShdw blurRad="57150" dist="50800" dir="2700000" algn="tl" rotWithShape="0">
              <a:srgbClr val="000000">
                <a:alpha val="40000"/>
              </a:srgbClr>
            </a:outerShdw>
          </a:effectLst>
        </p:spPr>
      </p:pic>
      <p:pic>
        <p:nvPicPr>
          <p:cNvPr id="3" name="Google Shape;627;p57"/>
          <p:cNvPicPr preferRelativeResize="0"/>
          <p:nvPr/>
        </p:nvPicPr>
        <p:blipFill>
          <a:blip r:embed="rId5">
            <a:extLst>
              <a:ext uri="{BEBA8EAE-BF5A-486C-A8C5-ECC9F3942E4B}">
                <a14:imgProps xmlns:a14="http://schemas.microsoft.com/office/drawing/2010/main">
                  <a14:imgLayer r:embed="rId6">
                    <a14:imgEffect>
                      <a14:colorTemperature colorTemp="11200"/>
                    </a14:imgEffect>
                  </a14:imgLayer>
                </a14:imgProps>
              </a:ext>
            </a:extLst>
          </a:blip>
          <a:stretch>
            <a:fillRect/>
          </a:stretch>
        </p:blipFill>
        <p:spPr>
          <a:xfrm rot="3612085">
            <a:off x="-789611" y="-629323"/>
            <a:ext cx="2319824" cy="1938053"/>
          </a:xfrm>
          <a:prstGeom prst="rect">
            <a:avLst/>
          </a:prstGeom>
          <a:noFill/>
          <a:ln>
            <a:noFill/>
          </a:ln>
          <a:effectLst>
            <a:outerShdw blurRad="271463" dist="142875" dir="2400000" algn="bl" rotWithShape="0">
              <a:schemeClr val="dk1">
                <a:alpha val="50000"/>
              </a:schemeClr>
            </a:outerShdw>
          </a:effec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pic>
        <p:nvPicPr>
          <p:cNvPr id="383" name="Google Shape;383;p25"/>
          <p:cNvPicPr preferRelativeResize="0"/>
          <p:nvPr/>
        </p:nvPicPr>
        <p:blipFill rotWithShape="1">
          <a:blip r:embed="rId3"/>
          <a:srcRect b="10536"/>
          <a:stretch>
            <a:fillRect/>
          </a:stretch>
        </p:blipFill>
        <p:spPr>
          <a:xfrm>
            <a:off x="0" y="0"/>
            <a:ext cx="18288000" cy="10287000"/>
          </a:xfrm>
          <a:prstGeom prst="rect">
            <a:avLst/>
          </a:prstGeom>
          <a:noFill/>
          <a:ln>
            <a:noFill/>
          </a:ln>
        </p:spPr>
      </p:pic>
      <p:sp>
        <p:nvSpPr>
          <p:cNvPr id="393" name="Google Shape;393;p25"/>
          <p:cNvSpPr txBox="1"/>
          <p:nvPr/>
        </p:nvSpPr>
        <p:spPr>
          <a:xfrm>
            <a:off x="1028700" y="1028700"/>
            <a:ext cx="16230600" cy="1994392"/>
          </a:xfrm>
          <a:prstGeom prst="rect">
            <a:avLst/>
          </a:prstGeom>
          <a:noFill/>
          <a:ln>
            <a:noFill/>
          </a:ln>
        </p:spPr>
        <p:txBody>
          <a:bodyPr spcFirstLastPara="1" wrap="square" lIns="0" tIns="0" rIns="0" bIns="0" anchor="t" anchorCtr="0">
            <a:spAutoFit/>
          </a:bodyPr>
          <a:lstStyle/>
          <a:p>
            <a:pPr algn="ctr">
              <a:lnSpc>
                <a:spcPct val="120000"/>
              </a:lnSpc>
            </a:pPr>
            <a:r>
              <a:rPr lang="en-US" sz="5400" dirty="0">
                <a:solidFill>
                  <a:srgbClr val="403F3F"/>
                </a:solidFill>
                <a:latin typeface="Libre Baskerville" panose="02000000000000000000"/>
                <a:ea typeface="Libre Baskerville" panose="02000000000000000000"/>
                <a:cs typeface="Libre Baskerville" panose="02000000000000000000"/>
              </a:rPr>
              <a:t>Select one of the bacteria genome portal and open the statistics for that genome portal</a:t>
            </a:r>
            <a:endParaRPr sz="5400" dirty="0">
              <a:solidFill>
                <a:srgbClr val="403F3F"/>
              </a:solidFill>
              <a:latin typeface="Libre Baskerville" panose="02000000000000000000"/>
              <a:ea typeface="Libre Baskerville" panose="02000000000000000000"/>
              <a:cs typeface="Libre Baskerville" panose="02000000000000000000"/>
            </a:endParaRPr>
          </a:p>
        </p:txBody>
      </p:sp>
      <p:cxnSp>
        <p:nvCxnSpPr>
          <p:cNvPr id="403" name="Google Shape;403;p25"/>
          <p:cNvCxnSpPr/>
          <p:nvPr/>
        </p:nvCxnSpPr>
        <p:spPr>
          <a:xfrm>
            <a:off x="9446628" y="3023092"/>
            <a:ext cx="8057418" cy="0"/>
          </a:xfrm>
          <a:prstGeom prst="straightConnector1">
            <a:avLst/>
          </a:prstGeom>
          <a:noFill/>
          <a:ln w="190500" cap="rnd" cmpd="sng">
            <a:solidFill>
              <a:srgbClr val="65BB8B"/>
            </a:solidFill>
            <a:prstDash val="solid"/>
            <a:round/>
            <a:headEnd type="none" w="sm" len="sm"/>
            <a:tailEnd type="none" w="sm" len="sm"/>
          </a:ln>
        </p:spPr>
      </p:cxnSp>
      <p:pic>
        <p:nvPicPr>
          <p:cNvPr id="4" name="Content Placeholder 4" descr="Graphical user interface, text, application&#10;&#10;Description automatically generated"/>
          <p:cNvPicPr>
            <a:picLocks noChangeAspect="1"/>
          </p:cNvPicPr>
          <p:nvPr/>
        </p:nvPicPr>
        <p:blipFill>
          <a:blip r:embed="rId4"/>
          <a:stretch>
            <a:fillRect/>
          </a:stretch>
        </p:blipFill>
        <p:spPr>
          <a:xfrm>
            <a:off x="1630680" y="3627120"/>
            <a:ext cx="15514320" cy="6104690"/>
          </a:xfrm>
          <a:prstGeom prst="rect">
            <a:avLst/>
          </a:prstGeom>
          <a:ln w="127000" cap="sq">
            <a:solidFill>
              <a:srgbClr val="000000"/>
            </a:solidFill>
            <a:miter lim="800000"/>
            <a:headEnd/>
            <a:tailEnd/>
          </a:ln>
          <a:effectLst>
            <a:outerShdw blurRad="57150" dist="50800" dir="2700000" algn="tl" rotWithShape="0">
              <a:srgbClr val="000000">
                <a:alpha val="40000"/>
              </a:srgbClr>
            </a:outerShdw>
          </a:effectLst>
        </p:spPr>
      </p:pic>
      <p:pic>
        <p:nvPicPr>
          <p:cNvPr id="5" name="Google Shape;627;p57"/>
          <p:cNvPicPr preferRelativeResize="0"/>
          <p:nvPr/>
        </p:nvPicPr>
        <p:blipFill>
          <a:blip r:embed="rId5">
            <a:extLst>
              <a:ext uri="{BEBA8EAE-BF5A-486C-A8C5-ECC9F3942E4B}">
                <a14:imgProps xmlns:a14="http://schemas.microsoft.com/office/drawing/2010/main">
                  <a14:imgLayer r:embed="rId6">
                    <a14:imgEffect>
                      <a14:colorTemperature colorTemp="11200"/>
                    </a14:imgEffect>
                  </a14:imgLayer>
                </a14:imgProps>
              </a:ext>
            </a:extLst>
          </a:blip>
          <a:stretch>
            <a:fillRect/>
          </a:stretch>
        </p:blipFill>
        <p:spPr>
          <a:xfrm rot="15100549">
            <a:off x="17298612" y="9064081"/>
            <a:ext cx="2060349" cy="1938053"/>
          </a:xfrm>
          <a:prstGeom prst="rect">
            <a:avLst/>
          </a:prstGeom>
          <a:noFill/>
          <a:ln>
            <a:noFill/>
          </a:ln>
          <a:effectLst>
            <a:outerShdw blurRad="271463" dist="142875" dir="2400000" algn="bl" rotWithShape="0">
              <a:schemeClr val="dk1">
                <a:alpha val="50000"/>
              </a:schemeClr>
            </a:outerShdw>
          </a:effec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pic>
        <p:nvPicPr>
          <p:cNvPr id="383" name="Google Shape;383;p25"/>
          <p:cNvPicPr preferRelativeResize="0"/>
          <p:nvPr/>
        </p:nvPicPr>
        <p:blipFill rotWithShape="1">
          <a:blip r:embed="rId3"/>
          <a:srcRect b="10536"/>
          <a:stretch>
            <a:fillRect/>
          </a:stretch>
        </p:blipFill>
        <p:spPr>
          <a:xfrm>
            <a:off x="0" y="0"/>
            <a:ext cx="18288000" cy="10287000"/>
          </a:xfrm>
          <a:prstGeom prst="rect">
            <a:avLst/>
          </a:prstGeom>
          <a:noFill/>
          <a:ln>
            <a:noFill/>
          </a:ln>
        </p:spPr>
      </p:pic>
      <p:sp>
        <p:nvSpPr>
          <p:cNvPr id="393" name="Google Shape;393;p25"/>
          <p:cNvSpPr txBox="1"/>
          <p:nvPr/>
        </p:nvSpPr>
        <p:spPr>
          <a:xfrm>
            <a:off x="1028700" y="1028700"/>
            <a:ext cx="16230600" cy="1994392"/>
          </a:xfrm>
          <a:prstGeom prst="rect">
            <a:avLst/>
          </a:prstGeom>
          <a:noFill/>
          <a:ln>
            <a:noFill/>
          </a:ln>
        </p:spPr>
        <p:txBody>
          <a:bodyPr spcFirstLastPara="1" wrap="square" lIns="0" tIns="0" rIns="0" bIns="0" anchor="t" anchorCtr="0">
            <a:spAutoFit/>
          </a:bodyPr>
          <a:lstStyle/>
          <a:p>
            <a:pPr lvl="0" algn="ctr">
              <a:lnSpc>
                <a:spcPct val="120000"/>
              </a:lnSpc>
            </a:pPr>
            <a:r>
              <a:rPr lang="en-US" sz="5400" dirty="0">
                <a:solidFill>
                  <a:srgbClr val="403F3F"/>
                </a:solidFill>
                <a:latin typeface="Libre Baskerville" panose="02000000000000000000"/>
                <a:ea typeface="Libre Baskerville" panose="02000000000000000000"/>
                <a:cs typeface="Libre Baskerville" panose="02000000000000000000"/>
              </a:rPr>
              <a:t>Identification of protein-coding genes related to KEGG Orthology (KO)</a:t>
            </a:r>
            <a:endParaRPr sz="5400" dirty="0">
              <a:solidFill>
                <a:srgbClr val="403F3F"/>
              </a:solidFill>
              <a:latin typeface="Libre Baskerville" panose="02000000000000000000"/>
              <a:ea typeface="Libre Baskerville" panose="02000000000000000000"/>
              <a:cs typeface="Libre Baskerville" panose="02000000000000000000"/>
            </a:endParaRPr>
          </a:p>
        </p:txBody>
      </p:sp>
      <p:cxnSp>
        <p:nvCxnSpPr>
          <p:cNvPr id="403" name="Google Shape;403;p25"/>
          <p:cNvCxnSpPr/>
          <p:nvPr/>
        </p:nvCxnSpPr>
        <p:spPr>
          <a:xfrm>
            <a:off x="9358091" y="3028807"/>
            <a:ext cx="8057418" cy="0"/>
          </a:xfrm>
          <a:prstGeom prst="straightConnector1">
            <a:avLst/>
          </a:prstGeom>
          <a:noFill/>
          <a:ln w="190500" cap="rnd" cmpd="sng">
            <a:solidFill>
              <a:srgbClr val="65BB8B"/>
            </a:solidFill>
            <a:prstDash val="solid"/>
            <a:round/>
            <a:headEnd type="none" w="sm" len="sm"/>
            <a:tailEnd type="none" w="sm" len="sm"/>
          </a:ln>
        </p:spPr>
      </p:cxnSp>
      <p:pic>
        <p:nvPicPr>
          <p:cNvPr id="3" name="Content Placeholder 4" descr="Graphical user interface, text&#10;&#10;Description automatically generated"/>
          <p:cNvPicPr>
            <a:picLocks noChangeAspect="1"/>
          </p:cNvPicPr>
          <p:nvPr/>
        </p:nvPicPr>
        <p:blipFill>
          <a:blip r:embed="rId4"/>
          <a:stretch>
            <a:fillRect/>
          </a:stretch>
        </p:blipFill>
        <p:spPr>
          <a:xfrm>
            <a:off x="2400300" y="4051792"/>
            <a:ext cx="11997892" cy="5386246"/>
          </a:xfrm>
          <a:prstGeom prst="rect">
            <a:avLst/>
          </a:prstGeom>
          <a:ln w="127000" cap="sq">
            <a:solidFill>
              <a:srgbClr val="000000"/>
            </a:solidFill>
            <a:miter lim="800000"/>
            <a:headEnd/>
            <a:tailEnd/>
          </a:ln>
          <a:effectLst>
            <a:outerShdw blurRad="57150" dist="50800" dir="2700000" algn="tl" rotWithShape="0">
              <a:srgbClr val="000000">
                <a:alpha val="40000"/>
              </a:srgbClr>
            </a:outerShdw>
          </a:effectLst>
        </p:spPr>
      </p:pic>
      <p:pic>
        <p:nvPicPr>
          <p:cNvPr id="4" name="Google Shape;627;p57"/>
          <p:cNvPicPr preferRelativeResize="0"/>
          <p:nvPr/>
        </p:nvPicPr>
        <p:blipFill>
          <a:blip r:embed="rId5">
            <a:extLst>
              <a:ext uri="{BEBA8EAE-BF5A-486C-A8C5-ECC9F3942E4B}">
                <a14:imgProps xmlns:a14="http://schemas.microsoft.com/office/drawing/2010/main">
                  <a14:imgLayer r:embed="rId6">
                    <a14:imgEffect>
                      <a14:colorTemperature colorTemp="11200"/>
                    </a14:imgEffect>
                  </a14:imgLayer>
                </a14:imgProps>
              </a:ext>
            </a:extLst>
          </a:blip>
          <a:stretch>
            <a:fillRect/>
          </a:stretch>
        </p:blipFill>
        <p:spPr>
          <a:xfrm rot="15100549">
            <a:off x="17012088" y="8911681"/>
            <a:ext cx="2060349" cy="1938053"/>
          </a:xfrm>
          <a:prstGeom prst="rect">
            <a:avLst/>
          </a:prstGeom>
          <a:noFill/>
          <a:ln>
            <a:noFill/>
          </a:ln>
          <a:effectLst>
            <a:outerShdw blurRad="271463" dist="142875" dir="2400000" algn="bl" rotWithShape="0">
              <a:schemeClr val="dk1">
                <a:alpha val="50000"/>
              </a:schemeClr>
            </a:outerShdw>
          </a:effectLst>
        </p:spPr>
      </p:pic>
      <p:pic>
        <p:nvPicPr>
          <p:cNvPr id="5" name="Google Shape;627;p57"/>
          <p:cNvPicPr preferRelativeResize="0"/>
          <p:nvPr/>
        </p:nvPicPr>
        <p:blipFill>
          <a:blip r:embed="rId5">
            <a:extLst>
              <a:ext uri="{BEBA8EAE-BF5A-486C-A8C5-ECC9F3942E4B}">
                <a14:imgProps xmlns:a14="http://schemas.microsoft.com/office/drawing/2010/main">
                  <a14:imgLayer r:embed="rId6">
                    <a14:imgEffect>
                      <a14:colorTemperature colorTemp="11200"/>
                    </a14:imgEffect>
                  </a14:imgLayer>
                </a14:imgProps>
              </a:ext>
            </a:extLst>
          </a:blip>
          <a:stretch>
            <a:fillRect/>
          </a:stretch>
        </p:blipFill>
        <p:spPr>
          <a:xfrm rot="15100549">
            <a:off x="17310737" y="8178479"/>
            <a:ext cx="1463049" cy="1511741"/>
          </a:xfrm>
          <a:prstGeom prst="rect">
            <a:avLst/>
          </a:prstGeom>
          <a:noFill/>
          <a:ln>
            <a:noFill/>
          </a:ln>
          <a:effectLst>
            <a:outerShdw blurRad="271463" dist="142875" dir="2400000" algn="bl" rotWithShape="0">
              <a:schemeClr val="dk1">
                <a:alpha val="50000"/>
              </a:schemeClr>
            </a:outerShdw>
          </a:effectLst>
        </p:spPr>
      </p:pic>
      <p:pic>
        <p:nvPicPr>
          <p:cNvPr id="6" name="Google Shape;627;p57"/>
          <p:cNvPicPr preferRelativeResize="0"/>
          <p:nvPr/>
        </p:nvPicPr>
        <p:blipFill>
          <a:blip r:embed="rId5">
            <a:extLst>
              <a:ext uri="{BEBA8EAE-BF5A-486C-A8C5-ECC9F3942E4B}">
                <a14:imgProps xmlns:a14="http://schemas.microsoft.com/office/drawing/2010/main">
                  <a14:imgLayer r:embed="rId6">
                    <a14:imgEffect>
                      <a14:colorTemperature colorTemp="11200"/>
                    </a14:imgEffect>
                  </a14:imgLayer>
                </a14:imgProps>
              </a:ext>
            </a:extLst>
          </a:blip>
          <a:stretch>
            <a:fillRect/>
          </a:stretch>
        </p:blipFill>
        <p:spPr>
          <a:xfrm rot="15100549">
            <a:off x="16215088" y="9294071"/>
            <a:ext cx="1463049" cy="1511741"/>
          </a:xfrm>
          <a:prstGeom prst="rect">
            <a:avLst/>
          </a:prstGeom>
          <a:noFill/>
          <a:ln>
            <a:noFill/>
          </a:ln>
          <a:effectLst>
            <a:outerShdw blurRad="271463" dist="142875" dir="2400000" algn="bl" rotWithShape="0">
              <a:schemeClr val="dk1">
                <a:alpha val="50000"/>
              </a:schemeClr>
            </a:outerShdw>
          </a:effec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pic>
        <p:nvPicPr>
          <p:cNvPr id="383" name="Google Shape;383;p25"/>
          <p:cNvPicPr preferRelativeResize="0"/>
          <p:nvPr/>
        </p:nvPicPr>
        <p:blipFill rotWithShape="1">
          <a:blip r:embed="rId3"/>
          <a:srcRect b="10536"/>
          <a:stretch>
            <a:fillRect/>
          </a:stretch>
        </p:blipFill>
        <p:spPr>
          <a:xfrm>
            <a:off x="0" y="0"/>
            <a:ext cx="18288000" cy="10287000"/>
          </a:xfrm>
          <a:prstGeom prst="rect">
            <a:avLst/>
          </a:prstGeom>
          <a:noFill/>
          <a:ln>
            <a:noFill/>
          </a:ln>
        </p:spPr>
      </p:pic>
      <p:sp>
        <p:nvSpPr>
          <p:cNvPr id="393" name="Google Shape;393;p25"/>
          <p:cNvSpPr txBox="1"/>
          <p:nvPr/>
        </p:nvSpPr>
        <p:spPr>
          <a:xfrm>
            <a:off x="1028700" y="1028700"/>
            <a:ext cx="16230600" cy="2991588"/>
          </a:xfrm>
          <a:prstGeom prst="rect">
            <a:avLst/>
          </a:prstGeom>
          <a:noFill/>
          <a:ln>
            <a:noFill/>
          </a:ln>
        </p:spPr>
        <p:txBody>
          <a:bodyPr spcFirstLastPara="1" wrap="square" lIns="0" tIns="0" rIns="0" bIns="0" anchor="t" anchorCtr="0">
            <a:spAutoFit/>
          </a:bodyPr>
          <a:lstStyle/>
          <a:p>
            <a:pPr algn="ctr">
              <a:lnSpc>
                <a:spcPct val="120000"/>
              </a:lnSpc>
            </a:pPr>
            <a:r>
              <a:rPr lang="en-US" sz="5400" dirty="0">
                <a:solidFill>
                  <a:srgbClr val="403F3F"/>
                </a:solidFill>
                <a:latin typeface="Libre Baskerville" panose="02000000000000000000"/>
                <a:ea typeface="Libre Baskerville" panose="02000000000000000000"/>
                <a:cs typeface="Libre Baskerville" panose="02000000000000000000"/>
              </a:rPr>
              <a:t>A window with KO information such as name, definition and number of genes appears, we select all cells to download</a:t>
            </a:r>
            <a:endParaRPr sz="5400" dirty="0">
              <a:solidFill>
                <a:srgbClr val="403F3F"/>
              </a:solidFill>
              <a:latin typeface="Libre Baskerville" panose="02000000000000000000"/>
              <a:ea typeface="Libre Baskerville" panose="02000000000000000000"/>
              <a:cs typeface="Libre Baskerville" panose="02000000000000000000"/>
            </a:endParaRPr>
          </a:p>
        </p:txBody>
      </p:sp>
      <p:cxnSp>
        <p:nvCxnSpPr>
          <p:cNvPr id="403" name="Google Shape;403;p25"/>
          <p:cNvCxnSpPr/>
          <p:nvPr/>
        </p:nvCxnSpPr>
        <p:spPr>
          <a:xfrm>
            <a:off x="9461868" y="3891915"/>
            <a:ext cx="8057418" cy="0"/>
          </a:xfrm>
          <a:prstGeom prst="straightConnector1">
            <a:avLst/>
          </a:prstGeom>
          <a:noFill/>
          <a:ln w="190500" cap="rnd" cmpd="sng">
            <a:solidFill>
              <a:srgbClr val="65BB8B"/>
            </a:solidFill>
            <a:prstDash val="solid"/>
            <a:round/>
            <a:headEnd type="none" w="sm" len="sm"/>
            <a:tailEnd type="none" w="sm" len="sm"/>
          </a:ln>
        </p:spPr>
      </p:cxnSp>
      <p:pic>
        <p:nvPicPr>
          <p:cNvPr id="3" name="Content Placeholder 4" descr="Graphical user interface, text, application&#10;&#10;Description automatically generated"/>
          <p:cNvPicPr>
            <a:picLocks noChangeAspect="1"/>
          </p:cNvPicPr>
          <p:nvPr/>
        </p:nvPicPr>
        <p:blipFill>
          <a:blip r:embed="rId4"/>
          <a:stretch>
            <a:fillRect/>
          </a:stretch>
        </p:blipFill>
        <p:spPr>
          <a:xfrm>
            <a:off x="609600" y="4789012"/>
            <a:ext cx="8153400" cy="5223668"/>
          </a:xfrm>
          <a:prstGeom prst="rect">
            <a:avLst/>
          </a:prstGeom>
          <a:ln w="127000" cap="sq">
            <a:solidFill>
              <a:srgbClr val="000000"/>
            </a:solidFill>
            <a:miter lim="800000"/>
            <a:headEnd/>
            <a:tailEnd/>
          </a:ln>
          <a:effectLst>
            <a:outerShdw blurRad="57150" dist="50800" dir="2700000" algn="tl" rotWithShape="0">
              <a:srgbClr val="000000">
                <a:alpha val="40000"/>
              </a:srgbClr>
            </a:outerShdw>
          </a:effectLst>
        </p:spPr>
      </p:pic>
      <p:pic>
        <p:nvPicPr>
          <p:cNvPr id="4" name="Content Placeholder 4" descr="Graphical user interface, text&#10;&#10;Description automatically generated"/>
          <p:cNvPicPr>
            <a:picLocks noChangeAspect="1"/>
          </p:cNvPicPr>
          <p:nvPr/>
        </p:nvPicPr>
        <p:blipFill>
          <a:blip r:embed="rId5"/>
          <a:stretch>
            <a:fillRect/>
          </a:stretch>
        </p:blipFill>
        <p:spPr>
          <a:xfrm>
            <a:off x="9144000" y="4789012"/>
            <a:ext cx="8763000" cy="5223668"/>
          </a:xfrm>
          <a:prstGeom prst="rect">
            <a:avLst/>
          </a:prstGeom>
          <a:ln w="127000" cap="sq">
            <a:solidFill>
              <a:srgbClr val="000000"/>
            </a:solidFill>
            <a:miter lim="800000"/>
            <a:headEnd/>
            <a:tailEnd/>
          </a:ln>
          <a:effectLst>
            <a:outerShdw blurRad="57150" dist="50800" dir="2700000" algn="tl" rotWithShape="0">
              <a:srgbClr val="000000">
                <a:alpha val="40000"/>
              </a:srgbClr>
            </a:outerShdw>
          </a:effec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69"/>
        <p:cNvGrpSpPr/>
        <p:nvPr/>
      </p:nvGrpSpPr>
      <p:grpSpPr>
        <a:xfrm>
          <a:off x="0" y="0"/>
          <a:ext cx="0" cy="0"/>
          <a:chOff x="0" y="0"/>
          <a:chExt cx="0" cy="0"/>
        </a:xfrm>
      </p:grpSpPr>
      <p:pic>
        <p:nvPicPr>
          <p:cNvPr id="470" name="Google Shape;470;p28"/>
          <p:cNvPicPr preferRelativeResize="0"/>
          <p:nvPr/>
        </p:nvPicPr>
        <p:blipFill rotWithShape="1">
          <a:blip r:embed="rId3"/>
          <a:srcRect b="10536"/>
          <a:stretch>
            <a:fillRect/>
          </a:stretch>
        </p:blipFill>
        <p:spPr>
          <a:xfrm>
            <a:off x="0" y="0"/>
            <a:ext cx="18288000" cy="10287000"/>
          </a:xfrm>
          <a:prstGeom prst="rect">
            <a:avLst/>
          </a:prstGeom>
          <a:noFill/>
          <a:ln>
            <a:noFill/>
          </a:ln>
        </p:spPr>
      </p:pic>
      <p:grpSp>
        <p:nvGrpSpPr>
          <p:cNvPr id="475" name="Google Shape;475;p28"/>
          <p:cNvGrpSpPr/>
          <p:nvPr/>
        </p:nvGrpSpPr>
        <p:grpSpPr>
          <a:xfrm>
            <a:off x="0" y="-180826"/>
            <a:ext cx="3086103" cy="10467826"/>
            <a:chOff x="0" y="-47625"/>
            <a:chExt cx="812800" cy="2756958"/>
          </a:xfrm>
        </p:grpSpPr>
        <p:sp>
          <p:nvSpPr>
            <p:cNvPr id="476" name="Google Shape;476;p28"/>
            <p:cNvSpPr/>
            <p:nvPr/>
          </p:nvSpPr>
          <p:spPr>
            <a:xfrm>
              <a:off x="0" y="0"/>
              <a:ext cx="338340" cy="2709333"/>
            </a:xfrm>
            <a:custGeom>
              <a:avLst/>
              <a:gdLst/>
              <a:ahLst/>
              <a:cxnLst/>
              <a:rect l="l" t="t" r="r" b="b"/>
              <a:pathLst>
                <a:path w="338340" h="2709333" extrusionOk="0">
                  <a:moveTo>
                    <a:pt x="0" y="0"/>
                  </a:moveTo>
                  <a:lnTo>
                    <a:pt x="338340" y="0"/>
                  </a:lnTo>
                  <a:lnTo>
                    <a:pt x="338340" y="2709333"/>
                  </a:lnTo>
                  <a:lnTo>
                    <a:pt x="0" y="2709333"/>
                  </a:lnTo>
                  <a:close/>
                </a:path>
              </a:pathLst>
            </a:custGeom>
            <a:solidFill>
              <a:srgbClr val="9DD193"/>
            </a:solidFill>
            <a:ln>
              <a:noFill/>
            </a:ln>
          </p:spPr>
        </p:sp>
        <p:sp>
          <p:nvSpPr>
            <p:cNvPr id="477" name="Google Shape;477;p28"/>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7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sp>
        <p:nvSpPr>
          <p:cNvPr id="478" name="Google Shape;478;p28"/>
          <p:cNvSpPr txBox="1"/>
          <p:nvPr/>
        </p:nvSpPr>
        <p:spPr>
          <a:xfrm>
            <a:off x="2192893" y="755263"/>
            <a:ext cx="13902214" cy="2991588"/>
          </a:xfrm>
          <a:prstGeom prst="rect">
            <a:avLst/>
          </a:prstGeom>
          <a:noFill/>
          <a:ln>
            <a:noFill/>
          </a:ln>
        </p:spPr>
        <p:txBody>
          <a:bodyPr spcFirstLastPara="1" wrap="square" lIns="0" tIns="0" rIns="0" bIns="0" anchor="t" anchorCtr="0">
            <a:spAutoFit/>
          </a:bodyPr>
          <a:lstStyle/>
          <a:p>
            <a:pPr lvl="0" algn="ctr">
              <a:lnSpc>
                <a:spcPct val="120000"/>
              </a:lnSpc>
            </a:pPr>
            <a:r>
              <a:rPr lang="en-US" sz="5400" dirty="0">
                <a:solidFill>
                  <a:srgbClr val="403F3F"/>
                </a:solidFill>
                <a:latin typeface="Libre Baskerville" panose="02000000000000000000"/>
                <a:ea typeface="Libre Baskerville" panose="02000000000000000000"/>
                <a:cs typeface="Libre Baskerville" panose="02000000000000000000"/>
              </a:rPr>
              <a:t>Then, Find the similarity between KO values to get Union and intersection values.</a:t>
            </a:r>
            <a:endParaRPr sz="5400" dirty="0">
              <a:solidFill>
                <a:srgbClr val="403F3F"/>
              </a:solidFill>
              <a:latin typeface="Libre Baskerville" panose="02000000000000000000"/>
              <a:ea typeface="Libre Baskerville" panose="02000000000000000000"/>
              <a:cs typeface="Libre Baskerville" panose="02000000000000000000"/>
            </a:endParaRPr>
          </a:p>
        </p:txBody>
      </p:sp>
      <p:grpSp>
        <p:nvGrpSpPr>
          <p:cNvPr id="479" name="Google Shape;479;p28"/>
          <p:cNvGrpSpPr/>
          <p:nvPr/>
        </p:nvGrpSpPr>
        <p:grpSpPr>
          <a:xfrm>
            <a:off x="0" y="0"/>
            <a:ext cx="1303686" cy="11358113"/>
            <a:chOff x="0" y="0"/>
            <a:chExt cx="1738248" cy="15144151"/>
          </a:xfrm>
        </p:grpSpPr>
        <p:pic>
          <p:nvPicPr>
            <p:cNvPr id="480" name="Google Shape;480;p28"/>
            <p:cNvPicPr preferRelativeResize="0"/>
            <p:nvPr/>
          </p:nvPicPr>
          <p:blipFill rotWithShape="1">
            <a:blip r:embed="rId4"/>
            <a:srcRect/>
            <a:stretch>
              <a:fillRect/>
            </a:stretch>
          </p:blipFill>
          <p:spPr>
            <a:xfrm rot="10800000">
              <a:off x="0" y="0"/>
              <a:ext cx="1700148" cy="3824138"/>
            </a:xfrm>
            <a:prstGeom prst="rect">
              <a:avLst/>
            </a:prstGeom>
            <a:noFill/>
            <a:ln>
              <a:noFill/>
            </a:ln>
          </p:spPr>
        </p:pic>
        <p:pic>
          <p:nvPicPr>
            <p:cNvPr id="481" name="Google Shape;481;p28"/>
            <p:cNvPicPr preferRelativeResize="0"/>
            <p:nvPr/>
          </p:nvPicPr>
          <p:blipFill rotWithShape="1">
            <a:blip r:embed="rId4"/>
            <a:srcRect/>
            <a:stretch>
              <a:fillRect/>
            </a:stretch>
          </p:blipFill>
          <p:spPr>
            <a:xfrm rot="10800000">
              <a:off x="12700" y="3773338"/>
              <a:ext cx="1700148" cy="3824138"/>
            </a:xfrm>
            <a:prstGeom prst="rect">
              <a:avLst/>
            </a:prstGeom>
            <a:noFill/>
            <a:ln>
              <a:noFill/>
            </a:ln>
          </p:spPr>
        </p:pic>
        <p:pic>
          <p:nvPicPr>
            <p:cNvPr id="482" name="Google Shape;482;p28"/>
            <p:cNvPicPr preferRelativeResize="0"/>
            <p:nvPr/>
          </p:nvPicPr>
          <p:blipFill rotWithShape="1">
            <a:blip r:embed="rId4"/>
            <a:srcRect/>
            <a:stretch>
              <a:fillRect/>
            </a:stretch>
          </p:blipFill>
          <p:spPr>
            <a:xfrm rot="10800000">
              <a:off x="25400" y="7546675"/>
              <a:ext cx="1700148" cy="3824138"/>
            </a:xfrm>
            <a:prstGeom prst="rect">
              <a:avLst/>
            </a:prstGeom>
            <a:noFill/>
            <a:ln>
              <a:noFill/>
            </a:ln>
          </p:spPr>
        </p:pic>
        <p:pic>
          <p:nvPicPr>
            <p:cNvPr id="483" name="Google Shape;483;p28"/>
            <p:cNvPicPr preferRelativeResize="0"/>
            <p:nvPr/>
          </p:nvPicPr>
          <p:blipFill rotWithShape="1">
            <a:blip r:embed="rId4"/>
            <a:srcRect/>
            <a:stretch>
              <a:fillRect/>
            </a:stretch>
          </p:blipFill>
          <p:spPr>
            <a:xfrm rot="10800000">
              <a:off x="38100" y="11320013"/>
              <a:ext cx="1700148" cy="3824138"/>
            </a:xfrm>
            <a:prstGeom prst="rect">
              <a:avLst/>
            </a:prstGeom>
            <a:noFill/>
            <a:ln>
              <a:noFill/>
            </a:ln>
          </p:spPr>
        </p:pic>
      </p:grpSp>
      <p:grpSp>
        <p:nvGrpSpPr>
          <p:cNvPr id="484" name="Google Shape;484;p28"/>
          <p:cNvGrpSpPr/>
          <p:nvPr/>
        </p:nvGrpSpPr>
        <p:grpSpPr>
          <a:xfrm>
            <a:off x="16974789" y="-180826"/>
            <a:ext cx="3086103" cy="10467826"/>
            <a:chOff x="0" y="-47625"/>
            <a:chExt cx="812800" cy="2756958"/>
          </a:xfrm>
        </p:grpSpPr>
        <p:sp>
          <p:nvSpPr>
            <p:cNvPr id="485" name="Google Shape;485;p28"/>
            <p:cNvSpPr/>
            <p:nvPr/>
          </p:nvSpPr>
          <p:spPr>
            <a:xfrm>
              <a:off x="0" y="0"/>
              <a:ext cx="338340" cy="2709333"/>
            </a:xfrm>
            <a:custGeom>
              <a:avLst/>
              <a:gdLst/>
              <a:ahLst/>
              <a:cxnLst/>
              <a:rect l="l" t="t" r="r" b="b"/>
              <a:pathLst>
                <a:path w="338340" h="2709333" extrusionOk="0">
                  <a:moveTo>
                    <a:pt x="0" y="0"/>
                  </a:moveTo>
                  <a:lnTo>
                    <a:pt x="338340" y="0"/>
                  </a:lnTo>
                  <a:lnTo>
                    <a:pt x="338340" y="2709333"/>
                  </a:lnTo>
                  <a:lnTo>
                    <a:pt x="0" y="2709333"/>
                  </a:lnTo>
                  <a:close/>
                </a:path>
              </a:pathLst>
            </a:custGeom>
            <a:solidFill>
              <a:srgbClr val="9DD193"/>
            </a:solidFill>
            <a:ln>
              <a:noFill/>
            </a:ln>
          </p:spPr>
        </p:sp>
        <p:sp>
          <p:nvSpPr>
            <p:cNvPr id="486" name="Google Shape;486;p28"/>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7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487" name="Google Shape;487;p28"/>
          <p:cNvGrpSpPr/>
          <p:nvPr/>
        </p:nvGrpSpPr>
        <p:grpSpPr>
          <a:xfrm>
            <a:off x="16955739" y="0"/>
            <a:ext cx="1303686" cy="11358113"/>
            <a:chOff x="0" y="0"/>
            <a:chExt cx="1738248" cy="15144151"/>
          </a:xfrm>
        </p:grpSpPr>
        <p:pic>
          <p:nvPicPr>
            <p:cNvPr id="488" name="Google Shape;488;p28"/>
            <p:cNvPicPr preferRelativeResize="0"/>
            <p:nvPr/>
          </p:nvPicPr>
          <p:blipFill rotWithShape="1">
            <a:blip r:embed="rId4"/>
            <a:srcRect/>
            <a:stretch>
              <a:fillRect/>
            </a:stretch>
          </p:blipFill>
          <p:spPr>
            <a:xfrm rot="10800000">
              <a:off x="0" y="0"/>
              <a:ext cx="1700148" cy="3824138"/>
            </a:xfrm>
            <a:prstGeom prst="rect">
              <a:avLst/>
            </a:prstGeom>
            <a:noFill/>
            <a:ln>
              <a:noFill/>
            </a:ln>
          </p:spPr>
        </p:pic>
        <p:pic>
          <p:nvPicPr>
            <p:cNvPr id="489" name="Google Shape;489;p28"/>
            <p:cNvPicPr preferRelativeResize="0"/>
            <p:nvPr/>
          </p:nvPicPr>
          <p:blipFill rotWithShape="1">
            <a:blip r:embed="rId4"/>
            <a:srcRect/>
            <a:stretch>
              <a:fillRect/>
            </a:stretch>
          </p:blipFill>
          <p:spPr>
            <a:xfrm rot="10800000">
              <a:off x="12700" y="3773338"/>
              <a:ext cx="1700148" cy="3824138"/>
            </a:xfrm>
            <a:prstGeom prst="rect">
              <a:avLst/>
            </a:prstGeom>
            <a:noFill/>
            <a:ln>
              <a:noFill/>
            </a:ln>
          </p:spPr>
        </p:pic>
        <p:pic>
          <p:nvPicPr>
            <p:cNvPr id="490" name="Google Shape;490;p28"/>
            <p:cNvPicPr preferRelativeResize="0"/>
            <p:nvPr/>
          </p:nvPicPr>
          <p:blipFill rotWithShape="1">
            <a:blip r:embed="rId4"/>
            <a:srcRect/>
            <a:stretch>
              <a:fillRect/>
            </a:stretch>
          </p:blipFill>
          <p:spPr>
            <a:xfrm rot="10800000">
              <a:off x="25400" y="7546675"/>
              <a:ext cx="1700148" cy="3824138"/>
            </a:xfrm>
            <a:prstGeom prst="rect">
              <a:avLst/>
            </a:prstGeom>
            <a:noFill/>
            <a:ln>
              <a:noFill/>
            </a:ln>
          </p:spPr>
        </p:pic>
        <p:pic>
          <p:nvPicPr>
            <p:cNvPr id="491" name="Google Shape;491;p28"/>
            <p:cNvPicPr preferRelativeResize="0"/>
            <p:nvPr/>
          </p:nvPicPr>
          <p:blipFill rotWithShape="1">
            <a:blip r:embed="rId4"/>
            <a:srcRect/>
            <a:stretch>
              <a:fillRect/>
            </a:stretch>
          </p:blipFill>
          <p:spPr>
            <a:xfrm rot="10800000">
              <a:off x="38100" y="11320013"/>
              <a:ext cx="1700148" cy="3824138"/>
            </a:xfrm>
            <a:prstGeom prst="rect">
              <a:avLst/>
            </a:prstGeom>
            <a:noFill/>
            <a:ln>
              <a:noFill/>
            </a:ln>
          </p:spPr>
        </p:pic>
      </p:grpSp>
      <p:cxnSp>
        <p:nvCxnSpPr>
          <p:cNvPr id="492" name="Google Shape;492;p28"/>
          <p:cNvCxnSpPr/>
          <p:nvPr/>
        </p:nvCxnSpPr>
        <p:spPr>
          <a:xfrm>
            <a:off x="8599488" y="3742019"/>
            <a:ext cx="7739459" cy="0"/>
          </a:xfrm>
          <a:prstGeom prst="straightConnector1">
            <a:avLst/>
          </a:prstGeom>
          <a:noFill/>
          <a:ln w="190500" cap="rnd" cmpd="sng">
            <a:solidFill>
              <a:srgbClr val="9DD193"/>
            </a:solidFill>
            <a:prstDash val="solid"/>
            <a:round/>
            <a:headEnd type="none" w="sm" len="sm"/>
            <a:tailEnd type="none" w="sm" len="sm"/>
          </a:ln>
        </p:spPr>
      </p:cxnSp>
      <p:sp>
        <p:nvSpPr>
          <p:cNvPr id="5" name="TextBox 4"/>
          <p:cNvSpPr txBox="1"/>
          <p:nvPr/>
        </p:nvSpPr>
        <p:spPr>
          <a:xfrm>
            <a:off x="1930004" y="4732169"/>
            <a:ext cx="14651116" cy="3077766"/>
          </a:xfrm>
          <a:prstGeom prst="rect">
            <a:avLst/>
          </a:prstGeom>
          <a:noFill/>
        </p:spPr>
        <p:txBody>
          <a:bodyPr wrap="square">
            <a:spAutoFit/>
          </a:bodyPr>
          <a:lstStyle/>
          <a:p>
            <a:pPr marL="457200" indent="-457200">
              <a:lnSpc>
                <a:spcPct val="150000"/>
              </a:lnSpc>
              <a:buFont typeface="Courier New" panose="02070309020205020404" pitchFamily="49" charset="0"/>
              <a:buChar char="o"/>
            </a:pPr>
            <a:r>
              <a:rPr lang="en-US" sz="3600" dirty="0">
                <a:solidFill>
                  <a:srgbClr val="403F3F"/>
                </a:solidFill>
                <a:latin typeface="League Spartan"/>
              </a:rPr>
              <a:t>Similarity between the KO values and the union and intersection files</a:t>
            </a:r>
            <a:br>
              <a:rPr lang="en-US" sz="3600" dirty="0">
                <a:solidFill>
                  <a:srgbClr val="403F3F"/>
                </a:solidFill>
                <a:latin typeface="League Spartan"/>
              </a:rPr>
            </a:br>
            <a:br>
              <a:rPr lang="ar-EG" sz="3600" dirty="0">
                <a:solidFill>
                  <a:srgbClr val="403F3F"/>
                </a:solidFill>
                <a:latin typeface="League Spartan"/>
              </a:rPr>
            </a:br>
            <a:r>
              <a:rPr lang="en-US" sz="3600" dirty="0">
                <a:solidFill>
                  <a:srgbClr val="403F3F"/>
                </a:solidFill>
                <a:latin typeface="League Spartan"/>
                <a:hlinkClick r:id="rId5"/>
              </a:rPr>
              <a:t>https://github.com/mahamahmoud25715/Helicobacter-pylori/find/main</a:t>
            </a:r>
            <a:endParaRPr lang="en-US" sz="3600" dirty="0">
              <a:solidFill>
                <a:srgbClr val="403F3F"/>
              </a:solidFill>
              <a:latin typeface="League Spartan"/>
            </a:endParaRPr>
          </a:p>
          <a:p>
            <a:pPr marL="457200" indent="-457200">
              <a:buFont typeface="Courier New" panose="02070309020205020404" pitchFamily="49" charset="0"/>
              <a:buChar char="o"/>
            </a:pPr>
            <a:endParaRPr lang="en-US" sz="320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69"/>
        <p:cNvGrpSpPr/>
        <p:nvPr/>
      </p:nvGrpSpPr>
      <p:grpSpPr>
        <a:xfrm>
          <a:off x="0" y="0"/>
          <a:ext cx="0" cy="0"/>
          <a:chOff x="0" y="0"/>
          <a:chExt cx="0" cy="0"/>
        </a:xfrm>
      </p:grpSpPr>
      <p:pic>
        <p:nvPicPr>
          <p:cNvPr id="470" name="Google Shape;470;p28"/>
          <p:cNvPicPr preferRelativeResize="0"/>
          <p:nvPr/>
        </p:nvPicPr>
        <p:blipFill rotWithShape="1">
          <a:blip r:embed="rId3"/>
          <a:srcRect b="10536"/>
          <a:stretch>
            <a:fillRect/>
          </a:stretch>
        </p:blipFill>
        <p:spPr>
          <a:xfrm>
            <a:off x="0" y="0"/>
            <a:ext cx="18288000" cy="10287000"/>
          </a:xfrm>
          <a:prstGeom prst="rect">
            <a:avLst/>
          </a:prstGeom>
          <a:noFill/>
          <a:ln>
            <a:noFill/>
          </a:ln>
        </p:spPr>
      </p:pic>
      <p:grpSp>
        <p:nvGrpSpPr>
          <p:cNvPr id="475" name="Google Shape;475;p28"/>
          <p:cNvGrpSpPr/>
          <p:nvPr/>
        </p:nvGrpSpPr>
        <p:grpSpPr>
          <a:xfrm>
            <a:off x="0" y="-180826"/>
            <a:ext cx="3086103" cy="10467826"/>
            <a:chOff x="0" y="-47625"/>
            <a:chExt cx="812800" cy="2756958"/>
          </a:xfrm>
        </p:grpSpPr>
        <p:sp>
          <p:nvSpPr>
            <p:cNvPr id="476" name="Google Shape;476;p28"/>
            <p:cNvSpPr/>
            <p:nvPr/>
          </p:nvSpPr>
          <p:spPr>
            <a:xfrm>
              <a:off x="0" y="0"/>
              <a:ext cx="338340" cy="2709333"/>
            </a:xfrm>
            <a:custGeom>
              <a:avLst/>
              <a:gdLst/>
              <a:ahLst/>
              <a:cxnLst/>
              <a:rect l="l" t="t" r="r" b="b"/>
              <a:pathLst>
                <a:path w="338340" h="2709333" extrusionOk="0">
                  <a:moveTo>
                    <a:pt x="0" y="0"/>
                  </a:moveTo>
                  <a:lnTo>
                    <a:pt x="338340" y="0"/>
                  </a:lnTo>
                  <a:lnTo>
                    <a:pt x="338340" y="2709333"/>
                  </a:lnTo>
                  <a:lnTo>
                    <a:pt x="0" y="2709333"/>
                  </a:lnTo>
                  <a:close/>
                </a:path>
              </a:pathLst>
            </a:custGeom>
            <a:solidFill>
              <a:srgbClr val="9DD193"/>
            </a:solidFill>
            <a:ln>
              <a:noFill/>
            </a:ln>
          </p:spPr>
        </p:sp>
        <p:sp>
          <p:nvSpPr>
            <p:cNvPr id="477" name="Google Shape;477;p28"/>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7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sp>
        <p:nvSpPr>
          <p:cNvPr id="478" name="Google Shape;478;p28"/>
          <p:cNvSpPr txBox="1"/>
          <p:nvPr/>
        </p:nvSpPr>
        <p:spPr>
          <a:xfrm>
            <a:off x="2192893" y="755263"/>
            <a:ext cx="13902214" cy="1994392"/>
          </a:xfrm>
          <a:prstGeom prst="rect">
            <a:avLst/>
          </a:prstGeom>
          <a:noFill/>
          <a:ln>
            <a:noFill/>
          </a:ln>
        </p:spPr>
        <p:txBody>
          <a:bodyPr spcFirstLastPara="1" wrap="square" lIns="0" tIns="0" rIns="0" bIns="0" anchor="t" anchorCtr="0">
            <a:spAutoFit/>
          </a:bodyPr>
          <a:lstStyle/>
          <a:p>
            <a:pPr algn="ctr">
              <a:lnSpc>
                <a:spcPct val="120000"/>
              </a:lnSpc>
            </a:pPr>
            <a:r>
              <a:rPr lang="en-US" sz="5400" dirty="0">
                <a:solidFill>
                  <a:srgbClr val="403F3F"/>
                </a:solidFill>
                <a:latin typeface="Libre Baskerville" panose="02000000000000000000"/>
                <a:ea typeface="Libre Baskerville" panose="02000000000000000000"/>
                <a:cs typeface="Libre Baskerville" panose="02000000000000000000"/>
              </a:rPr>
              <a:t>Next, Drawing heatmap for intersection KO and union KO values.</a:t>
            </a:r>
            <a:endParaRPr sz="5400" dirty="0">
              <a:solidFill>
                <a:srgbClr val="403F3F"/>
              </a:solidFill>
              <a:latin typeface="Libre Baskerville" panose="02000000000000000000"/>
              <a:ea typeface="Libre Baskerville" panose="02000000000000000000"/>
              <a:cs typeface="Libre Baskerville" panose="02000000000000000000"/>
            </a:endParaRPr>
          </a:p>
        </p:txBody>
      </p:sp>
      <p:grpSp>
        <p:nvGrpSpPr>
          <p:cNvPr id="479" name="Google Shape;479;p28"/>
          <p:cNvGrpSpPr/>
          <p:nvPr/>
        </p:nvGrpSpPr>
        <p:grpSpPr>
          <a:xfrm>
            <a:off x="0" y="0"/>
            <a:ext cx="1303686" cy="11358113"/>
            <a:chOff x="0" y="0"/>
            <a:chExt cx="1738248" cy="15144151"/>
          </a:xfrm>
        </p:grpSpPr>
        <p:pic>
          <p:nvPicPr>
            <p:cNvPr id="480" name="Google Shape;480;p28"/>
            <p:cNvPicPr preferRelativeResize="0"/>
            <p:nvPr/>
          </p:nvPicPr>
          <p:blipFill rotWithShape="1">
            <a:blip r:embed="rId4"/>
            <a:srcRect/>
            <a:stretch>
              <a:fillRect/>
            </a:stretch>
          </p:blipFill>
          <p:spPr>
            <a:xfrm rot="10800000">
              <a:off x="0" y="0"/>
              <a:ext cx="1700148" cy="3824138"/>
            </a:xfrm>
            <a:prstGeom prst="rect">
              <a:avLst/>
            </a:prstGeom>
            <a:noFill/>
            <a:ln>
              <a:noFill/>
            </a:ln>
          </p:spPr>
        </p:pic>
        <p:pic>
          <p:nvPicPr>
            <p:cNvPr id="481" name="Google Shape;481;p28"/>
            <p:cNvPicPr preferRelativeResize="0"/>
            <p:nvPr/>
          </p:nvPicPr>
          <p:blipFill rotWithShape="1">
            <a:blip r:embed="rId4"/>
            <a:srcRect/>
            <a:stretch>
              <a:fillRect/>
            </a:stretch>
          </p:blipFill>
          <p:spPr>
            <a:xfrm rot="10800000">
              <a:off x="12700" y="3773338"/>
              <a:ext cx="1700148" cy="3824138"/>
            </a:xfrm>
            <a:prstGeom prst="rect">
              <a:avLst/>
            </a:prstGeom>
            <a:noFill/>
            <a:ln>
              <a:noFill/>
            </a:ln>
          </p:spPr>
        </p:pic>
        <p:pic>
          <p:nvPicPr>
            <p:cNvPr id="482" name="Google Shape;482;p28"/>
            <p:cNvPicPr preferRelativeResize="0"/>
            <p:nvPr/>
          </p:nvPicPr>
          <p:blipFill rotWithShape="1">
            <a:blip r:embed="rId4"/>
            <a:srcRect/>
            <a:stretch>
              <a:fillRect/>
            </a:stretch>
          </p:blipFill>
          <p:spPr>
            <a:xfrm rot="10800000">
              <a:off x="25400" y="7546675"/>
              <a:ext cx="1700148" cy="3824138"/>
            </a:xfrm>
            <a:prstGeom prst="rect">
              <a:avLst/>
            </a:prstGeom>
            <a:noFill/>
            <a:ln>
              <a:noFill/>
            </a:ln>
          </p:spPr>
        </p:pic>
        <p:pic>
          <p:nvPicPr>
            <p:cNvPr id="483" name="Google Shape;483;p28"/>
            <p:cNvPicPr preferRelativeResize="0"/>
            <p:nvPr/>
          </p:nvPicPr>
          <p:blipFill rotWithShape="1">
            <a:blip r:embed="rId4"/>
            <a:srcRect/>
            <a:stretch>
              <a:fillRect/>
            </a:stretch>
          </p:blipFill>
          <p:spPr>
            <a:xfrm rot="10800000">
              <a:off x="38100" y="11320013"/>
              <a:ext cx="1700148" cy="3824138"/>
            </a:xfrm>
            <a:prstGeom prst="rect">
              <a:avLst/>
            </a:prstGeom>
            <a:noFill/>
            <a:ln>
              <a:noFill/>
            </a:ln>
          </p:spPr>
        </p:pic>
      </p:grpSp>
      <p:grpSp>
        <p:nvGrpSpPr>
          <p:cNvPr id="484" name="Google Shape;484;p28"/>
          <p:cNvGrpSpPr/>
          <p:nvPr/>
        </p:nvGrpSpPr>
        <p:grpSpPr>
          <a:xfrm>
            <a:off x="16974789" y="-180826"/>
            <a:ext cx="3086103" cy="10467826"/>
            <a:chOff x="0" y="-47625"/>
            <a:chExt cx="812800" cy="2756958"/>
          </a:xfrm>
        </p:grpSpPr>
        <p:sp>
          <p:nvSpPr>
            <p:cNvPr id="485" name="Google Shape;485;p28"/>
            <p:cNvSpPr/>
            <p:nvPr/>
          </p:nvSpPr>
          <p:spPr>
            <a:xfrm>
              <a:off x="0" y="0"/>
              <a:ext cx="338340" cy="2709333"/>
            </a:xfrm>
            <a:custGeom>
              <a:avLst/>
              <a:gdLst/>
              <a:ahLst/>
              <a:cxnLst/>
              <a:rect l="l" t="t" r="r" b="b"/>
              <a:pathLst>
                <a:path w="338340" h="2709333" extrusionOk="0">
                  <a:moveTo>
                    <a:pt x="0" y="0"/>
                  </a:moveTo>
                  <a:lnTo>
                    <a:pt x="338340" y="0"/>
                  </a:lnTo>
                  <a:lnTo>
                    <a:pt x="338340" y="2709333"/>
                  </a:lnTo>
                  <a:lnTo>
                    <a:pt x="0" y="2709333"/>
                  </a:lnTo>
                  <a:close/>
                </a:path>
              </a:pathLst>
            </a:custGeom>
            <a:solidFill>
              <a:srgbClr val="9DD193"/>
            </a:solidFill>
            <a:ln>
              <a:noFill/>
            </a:ln>
          </p:spPr>
        </p:sp>
        <p:sp>
          <p:nvSpPr>
            <p:cNvPr id="486" name="Google Shape;486;p28"/>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7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487" name="Google Shape;487;p28"/>
          <p:cNvGrpSpPr/>
          <p:nvPr/>
        </p:nvGrpSpPr>
        <p:grpSpPr>
          <a:xfrm>
            <a:off x="16955739" y="0"/>
            <a:ext cx="1303686" cy="11358113"/>
            <a:chOff x="0" y="0"/>
            <a:chExt cx="1738248" cy="15144151"/>
          </a:xfrm>
        </p:grpSpPr>
        <p:pic>
          <p:nvPicPr>
            <p:cNvPr id="488" name="Google Shape;488;p28"/>
            <p:cNvPicPr preferRelativeResize="0"/>
            <p:nvPr/>
          </p:nvPicPr>
          <p:blipFill rotWithShape="1">
            <a:blip r:embed="rId4"/>
            <a:srcRect/>
            <a:stretch>
              <a:fillRect/>
            </a:stretch>
          </p:blipFill>
          <p:spPr>
            <a:xfrm rot="10800000">
              <a:off x="0" y="0"/>
              <a:ext cx="1700148" cy="3824138"/>
            </a:xfrm>
            <a:prstGeom prst="rect">
              <a:avLst/>
            </a:prstGeom>
            <a:noFill/>
            <a:ln>
              <a:noFill/>
            </a:ln>
          </p:spPr>
        </p:pic>
        <p:pic>
          <p:nvPicPr>
            <p:cNvPr id="489" name="Google Shape;489;p28"/>
            <p:cNvPicPr preferRelativeResize="0"/>
            <p:nvPr/>
          </p:nvPicPr>
          <p:blipFill rotWithShape="1">
            <a:blip r:embed="rId4"/>
            <a:srcRect/>
            <a:stretch>
              <a:fillRect/>
            </a:stretch>
          </p:blipFill>
          <p:spPr>
            <a:xfrm rot="10800000">
              <a:off x="12700" y="3773338"/>
              <a:ext cx="1700148" cy="3824138"/>
            </a:xfrm>
            <a:prstGeom prst="rect">
              <a:avLst/>
            </a:prstGeom>
            <a:noFill/>
            <a:ln>
              <a:noFill/>
            </a:ln>
          </p:spPr>
        </p:pic>
        <p:pic>
          <p:nvPicPr>
            <p:cNvPr id="490" name="Google Shape;490;p28"/>
            <p:cNvPicPr preferRelativeResize="0"/>
            <p:nvPr/>
          </p:nvPicPr>
          <p:blipFill rotWithShape="1">
            <a:blip r:embed="rId4"/>
            <a:srcRect/>
            <a:stretch>
              <a:fillRect/>
            </a:stretch>
          </p:blipFill>
          <p:spPr>
            <a:xfrm rot="10800000">
              <a:off x="25400" y="7546675"/>
              <a:ext cx="1700148" cy="3824138"/>
            </a:xfrm>
            <a:prstGeom prst="rect">
              <a:avLst/>
            </a:prstGeom>
            <a:noFill/>
            <a:ln>
              <a:noFill/>
            </a:ln>
          </p:spPr>
        </p:pic>
        <p:pic>
          <p:nvPicPr>
            <p:cNvPr id="491" name="Google Shape;491;p28"/>
            <p:cNvPicPr preferRelativeResize="0"/>
            <p:nvPr/>
          </p:nvPicPr>
          <p:blipFill rotWithShape="1">
            <a:blip r:embed="rId4"/>
            <a:srcRect/>
            <a:stretch>
              <a:fillRect/>
            </a:stretch>
          </p:blipFill>
          <p:spPr>
            <a:xfrm rot="10800000">
              <a:off x="38100" y="11320013"/>
              <a:ext cx="1700148" cy="3824138"/>
            </a:xfrm>
            <a:prstGeom prst="rect">
              <a:avLst/>
            </a:prstGeom>
            <a:noFill/>
            <a:ln>
              <a:noFill/>
            </a:ln>
          </p:spPr>
        </p:pic>
      </p:grpSp>
      <p:cxnSp>
        <p:nvCxnSpPr>
          <p:cNvPr id="492" name="Google Shape;492;p28"/>
          <p:cNvCxnSpPr/>
          <p:nvPr/>
        </p:nvCxnSpPr>
        <p:spPr>
          <a:xfrm>
            <a:off x="8553768" y="2749655"/>
            <a:ext cx="7739459" cy="0"/>
          </a:xfrm>
          <a:prstGeom prst="straightConnector1">
            <a:avLst/>
          </a:prstGeom>
          <a:noFill/>
          <a:ln w="190500" cap="rnd" cmpd="sng">
            <a:solidFill>
              <a:srgbClr val="9DD193"/>
            </a:solidFill>
            <a:prstDash val="solid"/>
            <a:round/>
            <a:headEnd type="none" w="sm" len="sm"/>
            <a:tailEnd type="none" w="sm" len="sm"/>
          </a:ln>
        </p:spPr>
      </p:cxnSp>
      <p:pic>
        <p:nvPicPr>
          <p:cNvPr id="2" name="Content Placeholder 4" descr="A screenshot of a computer&#10;&#10;Description automatically generated with medium confidence"/>
          <p:cNvPicPr>
            <a:picLocks noChangeAspect="1"/>
          </p:cNvPicPr>
          <p:nvPr/>
        </p:nvPicPr>
        <p:blipFill>
          <a:blip r:embed="rId5"/>
          <a:stretch>
            <a:fillRect/>
          </a:stretch>
        </p:blipFill>
        <p:spPr>
          <a:xfrm>
            <a:off x="2804168" y="3639214"/>
            <a:ext cx="12632038" cy="6144866"/>
          </a:xfrm>
          <a:prstGeom prst="snip2DiagRect">
            <a:avLst/>
          </a:prstGeom>
          <a:solidFill>
            <a:srgbClr val="FFFFFF">
              <a:shade val="85000"/>
            </a:srgbClr>
          </a:solidFill>
          <a:ln w="88900" cap="sq">
            <a:solidFill>
              <a:srgbClr val="FFFFFF"/>
            </a:solidFill>
            <a:miter lim="800000"/>
            <a:headEnd/>
            <a:tailEnd/>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28"/>
        <p:cNvGrpSpPr/>
        <p:nvPr/>
      </p:nvGrpSpPr>
      <p:grpSpPr>
        <a:xfrm>
          <a:off x="0" y="0"/>
          <a:ext cx="0" cy="0"/>
          <a:chOff x="0" y="0"/>
          <a:chExt cx="0" cy="0"/>
        </a:xfrm>
      </p:grpSpPr>
      <p:pic>
        <p:nvPicPr>
          <p:cNvPr id="729" name="Google Shape;729;p39"/>
          <p:cNvPicPr preferRelativeResize="0"/>
          <p:nvPr/>
        </p:nvPicPr>
        <p:blipFill rotWithShape="1">
          <a:blip r:embed="rId3"/>
          <a:srcRect t="7812" b="7811"/>
          <a:stretch>
            <a:fillRect/>
          </a:stretch>
        </p:blipFill>
        <p:spPr>
          <a:xfrm>
            <a:off x="0" y="0"/>
            <a:ext cx="18288000" cy="10287000"/>
          </a:xfrm>
          <a:prstGeom prst="rect">
            <a:avLst/>
          </a:prstGeom>
          <a:noFill/>
          <a:ln>
            <a:solidFill>
              <a:srgbClr val="00B050"/>
            </a:solidFill>
          </a:ln>
        </p:spPr>
      </p:pic>
      <p:sp>
        <p:nvSpPr>
          <p:cNvPr id="750" name="Google Shape;750;p39"/>
          <p:cNvSpPr txBox="1"/>
          <p:nvPr/>
        </p:nvSpPr>
        <p:spPr>
          <a:xfrm>
            <a:off x="1028700" y="1095375"/>
            <a:ext cx="16230600" cy="1384995"/>
          </a:xfrm>
          <a:prstGeom prst="rect">
            <a:avLst/>
          </a:prstGeom>
          <a:ln>
            <a:solidFill>
              <a:schemeClr val="accent3">
                <a:lumMod val="75000"/>
              </a:schemeClr>
            </a:solidFill>
          </a:ln>
        </p:spPr>
        <p:style>
          <a:lnRef idx="2">
            <a:schemeClr val="accent3"/>
          </a:lnRef>
          <a:fillRef idx="1">
            <a:schemeClr val="lt1"/>
          </a:fillRef>
          <a:effectRef idx="0">
            <a:schemeClr val="accent3"/>
          </a:effectRef>
          <a:fontRef idx="minor">
            <a:schemeClr val="dk1"/>
          </a:fontRef>
        </p:style>
        <p:txBody>
          <a:bodyPr spcFirstLastPara="1" wrap="square" lIns="0" tIns="0" rIns="0" bIns="0" anchor="t" anchorCtr="0">
            <a:spAutoFit/>
          </a:bodyPr>
          <a:lstStyle/>
          <a:p>
            <a:pPr algn="ctr">
              <a:lnSpc>
                <a:spcPct val="120000"/>
              </a:lnSpc>
            </a:pPr>
            <a:r>
              <a:rPr lang="en-US" sz="7500" dirty="0">
                <a:solidFill>
                  <a:srgbClr val="00B050"/>
                </a:solidFill>
                <a:latin typeface="Libre Baskerville" panose="02000000000000000000"/>
                <a:ea typeface="Libre Baskerville" panose="02000000000000000000"/>
                <a:cs typeface="Libre Baskerville" panose="02000000000000000000"/>
              </a:rPr>
              <a:t>Our Team</a:t>
            </a:r>
          </a:p>
        </p:txBody>
      </p:sp>
      <p:cxnSp>
        <p:nvCxnSpPr>
          <p:cNvPr id="806" name="Google Shape;806;p39"/>
          <p:cNvCxnSpPr/>
          <p:nvPr/>
        </p:nvCxnSpPr>
        <p:spPr>
          <a:xfrm>
            <a:off x="3012674" y="2381250"/>
            <a:ext cx="12112722" cy="0"/>
          </a:xfrm>
          <a:prstGeom prst="straightConnector1">
            <a:avLst/>
          </a:prstGeom>
          <a:noFill/>
          <a:ln w="190500" cap="rnd" cmpd="sng">
            <a:solidFill>
              <a:srgbClr val="00B050"/>
            </a:solidFill>
            <a:prstDash val="solid"/>
            <a:round/>
            <a:headEnd type="none" w="sm" len="sm"/>
            <a:tailEnd type="none" w="sm" len="sm"/>
          </a:ln>
        </p:spPr>
      </p:cxnSp>
      <p:graphicFrame>
        <p:nvGraphicFramePr>
          <p:cNvPr id="9" name="Diagram 8"/>
          <p:cNvGraphicFramePr/>
          <p:nvPr/>
        </p:nvGraphicFramePr>
        <p:xfrm>
          <a:off x="472440" y="3364895"/>
          <a:ext cx="8397240" cy="603758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11" name="Diagram 10"/>
          <p:cNvGraphicFramePr/>
          <p:nvPr/>
        </p:nvGraphicFramePr>
        <p:xfrm>
          <a:off x="8862060" y="3265776"/>
          <a:ext cx="8397240" cy="6037580"/>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pic>
        <p:nvPicPr>
          <p:cNvPr id="4" name="Google Shape;626;p57"/>
          <p:cNvPicPr preferRelativeResize="0"/>
          <p:nvPr/>
        </p:nvPicPr>
        <p:blipFill>
          <a:blip r:embed="rId14">
            <a:extLst>
              <a:ext uri="{BEBA8EAE-BF5A-486C-A8C5-ECC9F3942E4B}">
                <a14:imgProps xmlns:a14="http://schemas.microsoft.com/office/drawing/2010/main">
                  <a14:imgLayer r:embed="rId15">
                    <a14:imgEffect>
                      <a14:colorTemperature colorTemp="11200"/>
                    </a14:imgEffect>
                  </a14:imgLayer>
                </a14:imgProps>
              </a:ext>
            </a:extLst>
          </a:blip>
          <a:stretch>
            <a:fillRect/>
          </a:stretch>
        </p:blipFill>
        <p:spPr>
          <a:xfrm>
            <a:off x="15982093" y="8141487"/>
            <a:ext cx="2554414" cy="2521975"/>
          </a:xfrm>
          <a:prstGeom prst="rect">
            <a:avLst/>
          </a:prstGeom>
          <a:noFill/>
          <a:ln>
            <a:noFill/>
          </a:ln>
          <a:effectLst>
            <a:outerShdw blurRad="271463" dist="180975" dir="2400000" algn="bl" rotWithShape="0">
              <a:schemeClr val="dk1">
                <a:alpha val="50000"/>
              </a:schemeClr>
            </a:outerShdw>
          </a:effectLst>
        </p:spPr>
      </p:pic>
      <p:pic>
        <p:nvPicPr>
          <p:cNvPr id="5" name="Google Shape;627;p57"/>
          <p:cNvPicPr preferRelativeResize="0"/>
          <p:nvPr/>
        </p:nvPicPr>
        <p:blipFill>
          <a:blip r:embed="rId14">
            <a:extLst>
              <a:ext uri="{BEBA8EAE-BF5A-486C-A8C5-ECC9F3942E4B}">
                <a14:imgProps xmlns:a14="http://schemas.microsoft.com/office/drawing/2010/main">
                  <a14:imgLayer r:embed="rId15">
                    <a14:imgEffect>
                      <a14:colorTemperature colorTemp="11200"/>
                    </a14:imgEffect>
                  </a14:imgLayer>
                </a14:imgProps>
              </a:ext>
            </a:extLst>
          </a:blip>
          <a:stretch>
            <a:fillRect/>
          </a:stretch>
        </p:blipFill>
        <p:spPr>
          <a:xfrm>
            <a:off x="15945603" y="7982695"/>
            <a:ext cx="1218698" cy="1203216"/>
          </a:xfrm>
          <a:prstGeom prst="rect">
            <a:avLst/>
          </a:prstGeom>
          <a:noFill/>
          <a:ln>
            <a:noFill/>
          </a:ln>
          <a:effectLst>
            <a:outerShdw blurRad="271463" dist="142875" dir="2400000" algn="bl" rotWithShape="0">
              <a:schemeClr val="dk1">
                <a:alpha val="50000"/>
              </a:schemeClr>
            </a:outerShdw>
          </a:effectLst>
        </p:spPr>
      </p:pic>
      <p:pic>
        <p:nvPicPr>
          <p:cNvPr id="6" name="Google Shape;628;p57"/>
          <p:cNvPicPr preferRelativeResize="0"/>
          <p:nvPr/>
        </p:nvPicPr>
        <p:blipFill>
          <a:blip r:embed="rId16">
            <a:extLst>
              <a:ext uri="{BEBA8EAE-BF5A-486C-A8C5-ECC9F3942E4B}">
                <a14:imgProps xmlns:a14="http://schemas.microsoft.com/office/drawing/2010/main">
                  <a14:imgLayer r:embed="rId17">
                    <a14:imgEffect>
                      <a14:colorTemperature colorTemp="11200"/>
                    </a14:imgEffect>
                  </a14:imgLayer>
                </a14:imgProps>
              </a:ext>
            </a:extLst>
          </a:blip>
          <a:stretch>
            <a:fillRect/>
          </a:stretch>
        </p:blipFill>
        <p:spPr>
          <a:xfrm>
            <a:off x="17907323" y="9903806"/>
            <a:ext cx="380677" cy="380950"/>
          </a:xfrm>
          <a:prstGeom prst="rect">
            <a:avLst/>
          </a:prstGeom>
          <a:noFill/>
          <a:ln>
            <a:noFill/>
          </a:ln>
          <a:effectLst>
            <a:outerShdw blurRad="271463" dist="133350" dir="2400000" algn="bl" rotWithShape="0">
              <a:schemeClr val="dk1">
                <a:alpha val="50000"/>
              </a:schemeClr>
            </a:outerShdw>
          </a:effec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69"/>
        <p:cNvGrpSpPr/>
        <p:nvPr/>
      </p:nvGrpSpPr>
      <p:grpSpPr>
        <a:xfrm>
          <a:off x="0" y="0"/>
          <a:ext cx="0" cy="0"/>
          <a:chOff x="0" y="0"/>
          <a:chExt cx="0" cy="0"/>
        </a:xfrm>
      </p:grpSpPr>
      <p:pic>
        <p:nvPicPr>
          <p:cNvPr id="470" name="Google Shape;470;p28"/>
          <p:cNvPicPr preferRelativeResize="0"/>
          <p:nvPr/>
        </p:nvPicPr>
        <p:blipFill rotWithShape="1">
          <a:blip r:embed="rId3"/>
          <a:srcRect b="10536"/>
          <a:stretch>
            <a:fillRect/>
          </a:stretch>
        </p:blipFill>
        <p:spPr>
          <a:xfrm>
            <a:off x="0" y="0"/>
            <a:ext cx="18288000" cy="10287000"/>
          </a:xfrm>
          <a:prstGeom prst="rect">
            <a:avLst/>
          </a:prstGeom>
          <a:noFill/>
          <a:ln>
            <a:noFill/>
          </a:ln>
        </p:spPr>
      </p:pic>
      <p:grpSp>
        <p:nvGrpSpPr>
          <p:cNvPr id="475" name="Google Shape;475;p28"/>
          <p:cNvGrpSpPr/>
          <p:nvPr/>
        </p:nvGrpSpPr>
        <p:grpSpPr>
          <a:xfrm>
            <a:off x="0" y="-180826"/>
            <a:ext cx="3086103" cy="10467826"/>
            <a:chOff x="0" y="-47625"/>
            <a:chExt cx="812800" cy="2756958"/>
          </a:xfrm>
        </p:grpSpPr>
        <p:sp>
          <p:nvSpPr>
            <p:cNvPr id="476" name="Google Shape;476;p28"/>
            <p:cNvSpPr/>
            <p:nvPr/>
          </p:nvSpPr>
          <p:spPr>
            <a:xfrm>
              <a:off x="0" y="0"/>
              <a:ext cx="338340" cy="2709333"/>
            </a:xfrm>
            <a:custGeom>
              <a:avLst/>
              <a:gdLst/>
              <a:ahLst/>
              <a:cxnLst/>
              <a:rect l="l" t="t" r="r" b="b"/>
              <a:pathLst>
                <a:path w="338340" h="2709333" extrusionOk="0">
                  <a:moveTo>
                    <a:pt x="0" y="0"/>
                  </a:moveTo>
                  <a:lnTo>
                    <a:pt x="338340" y="0"/>
                  </a:lnTo>
                  <a:lnTo>
                    <a:pt x="338340" y="2709333"/>
                  </a:lnTo>
                  <a:lnTo>
                    <a:pt x="0" y="2709333"/>
                  </a:lnTo>
                  <a:close/>
                </a:path>
              </a:pathLst>
            </a:custGeom>
            <a:solidFill>
              <a:srgbClr val="9DD193"/>
            </a:solidFill>
            <a:ln>
              <a:noFill/>
            </a:ln>
          </p:spPr>
        </p:sp>
        <p:sp>
          <p:nvSpPr>
            <p:cNvPr id="477" name="Google Shape;477;p28"/>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7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sp>
        <p:nvSpPr>
          <p:cNvPr id="478" name="Google Shape;478;p28"/>
          <p:cNvSpPr txBox="1"/>
          <p:nvPr/>
        </p:nvSpPr>
        <p:spPr>
          <a:xfrm>
            <a:off x="2192893" y="755263"/>
            <a:ext cx="13902214" cy="2659190"/>
          </a:xfrm>
          <a:prstGeom prst="rect">
            <a:avLst/>
          </a:prstGeom>
          <a:noFill/>
          <a:ln>
            <a:noFill/>
          </a:ln>
        </p:spPr>
        <p:txBody>
          <a:bodyPr spcFirstLastPara="1" wrap="square" lIns="0" tIns="0" rIns="0" bIns="0" anchor="t" anchorCtr="0">
            <a:spAutoFit/>
          </a:bodyPr>
          <a:lstStyle/>
          <a:p>
            <a:pPr lvl="0" algn="ctr">
              <a:lnSpc>
                <a:spcPct val="120000"/>
              </a:lnSpc>
            </a:pPr>
            <a:r>
              <a:rPr lang="en-US" sz="4800" dirty="0">
                <a:solidFill>
                  <a:srgbClr val="403F3F"/>
                </a:solidFill>
                <a:latin typeface="Libre Baskerville" panose="02000000000000000000"/>
                <a:ea typeface="Libre Baskerville" panose="02000000000000000000"/>
                <a:cs typeface="Libre Baskerville" panose="02000000000000000000"/>
              </a:rPr>
              <a:t>After that, making a draft genome scale metabolic model for H.Pylori by finding the association between reactions and Kos. </a:t>
            </a:r>
            <a:endParaRPr sz="4800" dirty="0">
              <a:solidFill>
                <a:srgbClr val="403F3F"/>
              </a:solidFill>
              <a:latin typeface="Libre Baskerville" panose="02000000000000000000"/>
              <a:ea typeface="Libre Baskerville" panose="02000000000000000000"/>
              <a:cs typeface="Libre Baskerville" panose="02000000000000000000"/>
            </a:endParaRPr>
          </a:p>
        </p:txBody>
      </p:sp>
      <p:grpSp>
        <p:nvGrpSpPr>
          <p:cNvPr id="479" name="Google Shape;479;p28"/>
          <p:cNvGrpSpPr/>
          <p:nvPr/>
        </p:nvGrpSpPr>
        <p:grpSpPr>
          <a:xfrm>
            <a:off x="0" y="0"/>
            <a:ext cx="1303686" cy="11358113"/>
            <a:chOff x="0" y="0"/>
            <a:chExt cx="1738248" cy="15144151"/>
          </a:xfrm>
        </p:grpSpPr>
        <p:pic>
          <p:nvPicPr>
            <p:cNvPr id="480" name="Google Shape;480;p28"/>
            <p:cNvPicPr preferRelativeResize="0"/>
            <p:nvPr/>
          </p:nvPicPr>
          <p:blipFill rotWithShape="1">
            <a:blip r:embed="rId4"/>
            <a:srcRect/>
            <a:stretch>
              <a:fillRect/>
            </a:stretch>
          </p:blipFill>
          <p:spPr>
            <a:xfrm rot="10800000">
              <a:off x="0" y="0"/>
              <a:ext cx="1700148" cy="3824138"/>
            </a:xfrm>
            <a:prstGeom prst="rect">
              <a:avLst/>
            </a:prstGeom>
            <a:noFill/>
            <a:ln>
              <a:noFill/>
            </a:ln>
          </p:spPr>
        </p:pic>
        <p:pic>
          <p:nvPicPr>
            <p:cNvPr id="481" name="Google Shape;481;p28"/>
            <p:cNvPicPr preferRelativeResize="0"/>
            <p:nvPr/>
          </p:nvPicPr>
          <p:blipFill rotWithShape="1">
            <a:blip r:embed="rId4"/>
            <a:srcRect/>
            <a:stretch>
              <a:fillRect/>
            </a:stretch>
          </p:blipFill>
          <p:spPr>
            <a:xfrm rot="10800000">
              <a:off x="12700" y="3773338"/>
              <a:ext cx="1700148" cy="3824138"/>
            </a:xfrm>
            <a:prstGeom prst="rect">
              <a:avLst/>
            </a:prstGeom>
            <a:noFill/>
            <a:ln>
              <a:noFill/>
            </a:ln>
          </p:spPr>
        </p:pic>
        <p:pic>
          <p:nvPicPr>
            <p:cNvPr id="482" name="Google Shape;482;p28"/>
            <p:cNvPicPr preferRelativeResize="0"/>
            <p:nvPr/>
          </p:nvPicPr>
          <p:blipFill rotWithShape="1">
            <a:blip r:embed="rId4"/>
            <a:srcRect/>
            <a:stretch>
              <a:fillRect/>
            </a:stretch>
          </p:blipFill>
          <p:spPr>
            <a:xfrm rot="10800000">
              <a:off x="25400" y="7546675"/>
              <a:ext cx="1700148" cy="3824138"/>
            </a:xfrm>
            <a:prstGeom prst="rect">
              <a:avLst/>
            </a:prstGeom>
            <a:noFill/>
            <a:ln>
              <a:noFill/>
            </a:ln>
          </p:spPr>
        </p:pic>
        <p:pic>
          <p:nvPicPr>
            <p:cNvPr id="483" name="Google Shape;483;p28"/>
            <p:cNvPicPr preferRelativeResize="0"/>
            <p:nvPr/>
          </p:nvPicPr>
          <p:blipFill rotWithShape="1">
            <a:blip r:embed="rId4"/>
            <a:srcRect/>
            <a:stretch>
              <a:fillRect/>
            </a:stretch>
          </p:blipFill>
          <p:spPr>
            <a:xfrm rot="10800000">
              <a:off x="38100" y="11320013"/>
              <a:ext cx="1700148" cy="3824138"/>
            </a:xfrm>
            <a:prstGeom prst="rect">
              <a:avLst/>
            </a:prstGeom>
            <a:noFill/>
            <a:ln>
              <a:noFill/>
            </a:ln>
          </p:spPr>
        </p:pic>
      </p:grpSp>
      <p:grpSp>
        <p:nvGrpSpPr>
          <p:cNvPr id="484" name="Google Shape;484;p28"/>
          <p:cNvGrpSpPr/>
          <p:nvPr/>
        </p:nvGrpSpPr>
        <p:grpSpPr>
          <a:xfrm>
            <a:off x="16974789" y="-180826"/>
            <a:ext cx="3086103" cy="10467826"/>
            <a:chOff x="0" y="-47625"/>
            <a:chExt cx="812800" cy="2756958"/>
          </a:xfrm>
        </p:grpSpPr>
        <p:sp>
          <p:nvSpPr>
            <p:cNvPr id="485" name="Google Shape;485;p28"/>
            <p:cNvSpPr/>
            <p:nvPr/>
          </p:nvSpPr>
          <p:spPr>
            <a:xfrm>
              <a:off x="0" y="0"/>
              <a:ext cx="338340" cy="2709333"/>
            </a:xfrm>
            <a:custGeom>
              <a:avLst/>
              <a:gdLst/>
              <a:ahLst/>
              <a:cxnLst/>
              <a:rect l="l" t="t" r="r" b="b"/>
              <a:pathLst>
                <a:path w="338340" h="2709333" extrusionOk="0">
                  <a:moveTo>
                    <a:pt x="0" y="0"/>
                  </a:moveTo>
                  <a:lnTo>
                    <a:pt x="338340" y="0"/>
                  </a:lnTo>
                  <a:lnTo>
                    <a:pt x="338340" y="2709333"/>
                  </a:lnTo>
                  <a:lnTo>
                    <a:pt x="0" y="2709333"/>
                  </a:lnTo>
                  <a:close/>
                </a:path>
              </a:pathLst>
            </a:custGeom>
            <a:solidFill>
              <a:srgbClr val="9DD193"/>
            </a:solidFill>
            <a:ln>
              <a:noFill/>
            </a:ln>
          </p:spPr>
        </p:sp>
        <p:sp>
          <p:nvSpPr>
            <p:cNvPr id="486" name="Google Shape;486;p28"/>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7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487" name="Google Shape;487;p28"/>
          <p:cNvGrpSpPr/>
          <p:nvPr/>
        </p:nvGrpSpPr>
        <p:grpSpPr>
          <a:xfrm>
            <a:off x="16955739" y="0"/>
            <a:ext cx="1303686" cy="11358113"/>
            <a:chOff x="0" y="0"/>
            <a:chExt cx="1738248" cy="15144151"/>
          </a:xfrm>
        </p:grpSpPr>
        <p:pic>
          <p:nvPicPr>
            <p:cNvPr id="488" name="Google Shape;488;p28"/>
            <p:cNvPicPr preferRelativeResize="0"/>
            <p:nvPr/>
          </p:nvPicPr>
          <p:blipFill rotWithShape="1">
            <a:blip r:embed="rId4"/>
            <a:srcRect/>
            <a:stretch>
              <a:fillRect/>
            </a:stretch>
          </p:blipFill>
          <p:spPr>
            <a:xfrm rot="10800000">
              <a:off x="0" y="0"/>
              <a:ext cx="1700148" cy="3824138"/>
            </a:xfrm>
            <a:prstGeom prst="rect">
              <a:avLst/>
            </a:prstGeom>
            <a:noFill/>
            <a:ln>
              <a:noFill/>
            </a:ln>
          </p:spPr>
        </p:pic>
        <p:pic>
          <p:nvPicPr>
            <p:cNvPr id="489" name="Google Shape;489;p28"/>
            <p:cNvPicPr preferRelativeResize="0"/>
            <p:nvPr/>
          </p:nvPicPr>
          <p:blipFill rotWithShape="1">
            <a:blip r:embed="rId4"/>
            <a:srcRect/>
            <a:stretch>
              <a:fillRect/>
            </a:stretch>
          </p:blipFill>
          <p:spPr>
            <a:xfrm rot="10800000">
              <a:off x="12700" y="3773338"/>
              <a:ext cx="1700148" cy="3824138"/>
            </a:xfrm>
            <a:prstGeom prst="rect">
              <a:avLst/>
            </a:prstGeom>
            <a:noFill/>
            <a:ln>
              <a:noFill/>
            </a:ln>
          </p:spPr>
        </p:pic>
        <p:pic>
          <p:nvPicPr>
            <p:cNvPr id="490" name="Google Shape;490;p28"/>
            <p:cNvPicPr preferRelativeResize="0"/>
            <p:nvPr/>
          </p:nvPicPr>
          <p:blipFill rotWithShape="1">
            <a:blip r:embed="rId4"/>
            <a:srcRect/>
            <a:stretch>
              <a:fillRect/>
            </a:stretch>
          </p:blipFill>
          <p:spPr>
            <a:xfrm rot="10800000">
              <a:off x="25400" y="7546675"/>
              <a:ext cx="1700148" cy="3824138"/>
            </a:xfrm>
            <a:prstGeom prst="rect">
              <a:avLst/>
            </a:prstGeom>
            <a:noFill/>
            <a:ln>
              <a:noFill/>
            </a:ln>
          </p:spPr>
        </p:pic>
        <p:pic>
          <p:nvPicPr>
            <p:cNvPr id="491" name="Google Shape;491;p28"/>
            <p:cNvPicPr preferRelativeResize="0"/>
            <p:nvPr/>
          </p:nvPicPr>
          <p:blipFill rotWithShape="1">
            <a:blip r:embed="rId4"/>
            <a:srcRect/>
            <a:stretch>
              <a:fillRect/>
            </a:stretch>
          </p:blipFill>
          <p:spPr>
            <a:xfrm rot="10800000">
              <a:off x="38100" y="11320013"/>
              <a:ext cx="1700148" cy="3824138"/>
            </a:xfrm>
            <a:prstGeom prst="rect">
              <a:avLst/>
            </a:prstGeom>
            <a:noFill/>
            <a:ln>
              <a:noFill/>
            </a:ln>
          </p:spPr>
        </p:pic>
      </p:grpSp>
      <p:cxnSp>
        <p:nvCxnSpPr>
          <p:cNvPr id="492" name="Google Shape;492;p28"/>
          <p:cNvCxnSpPr/>
          <p:nvPr/>
        </p:nvCxnSpPr>
        <p:spPr>
          <a:xfrm>
            <a:off x="8889048" y="3565735"/>
            <a:ext cx="7739459" cy="0"/>
          </a:xfrm>
          <a:prstGeom prst="straightConnector1">
            <a:avLst/>
          </a:prstGeom>
          <a:noFill/>
          <a:ln w="190500" cap="rnd" cmpd="sng">
            <a:solidFill>
              <a:srgbClr val="9DD193"/>
            </a:solidFill>
            <a:prstDash val="solid"/>
            <a:round/>
            <a:headEnd type="none" w="sm" len="sm"/>
            <a:tailEnd type="none" w="sm" len="sm"/>
          </a:ln>
        </p:spPr>
      </p:cxnSp>
      <p:pic>
        <p:nvPicPr>
          <p:cNvPr id="2" name="Content Placeholder 4" descr="Diagram&#10;&#10;Description automatically generated"/>
          <p:cNvPicPr>
            <a:picLocks noChangeAspect="1"/>
          </p:cNvPicPr>
          <p:nvPr/>
        </p:nvPicPr>
        <p:blipFill>
          <a:blip r:embed="rId5"/>
          <a:stretch>
            <a:fillRect/>
          </a:stretch>
        </p:blipFill>
        <p:spPr>
          <a:xfrm>
            <a:off x="2346960" y="3901444"/>
            <a:ext cx="13563600" cy="5630294"/>
          </a:xfrm>
          <a:prstGeom prst="rect">
            <a:avLst/>
          </a:prstGeom>
          <a:ln w="38100" cap="sq">
            <a:solidFill>
              <a:srgbClr val="000000"/>
            </a:solidFill>
            <a:prstDash val="solid"/>
            <a:miter lim="800000"/>
            <a:headEnd/>
            <a:tailEnd/>
          </a:ln>
          <a:effectLst>
            <a:outerShdw blurRad="50800" dist="38100" dir="2700000" algn="tl" rotWithShape="0">
              <a:srgbClr val="000000">
                <a:alpha val="43000"/>
              </a:srgbClr>
            </a:outerShdw>
          </a:effec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69"/>
        <p:cNvGrpSpPr/>
        <p:nvPr/>
      </p:nvGrpSpPr>
      <p:grpSpPr>
        <a:xfrm>
          <a:off x="0" y="0"/>
          <a:ext cx="0" cy="0"/>
          <a:chOff x="0" y="0"/>
          <a:chExt cx="0" cy="0"/>
        </a:xfrm>
      </p:grpSpPr>
      <p:pic>
        <p:nvPicPr>
          <p:cNvPr id="470" name="Google Shape;470;p28"/>
          <p:cNvPicPr preferRelativeResize="0"/>
          <p:nvPr/>
        </p:nvPicPr>
        <p:blipFill rotWithShape="1">
          <a:blip r:embed="rId3"/>
          <a:srcRect b="10536"/>
          <a:stretch>
            <a:fillRect/>
          </a:stretch>
        </p:blipFill>
        <p:spPr>
          <a:xfrm>
            <a:off x="0" y="0"/>
            <a:ext cx="18288000" cy="10287000"/>
          </a:xfrm>
          <a:prstGeom prst="rect">
            <a:avLst/>
          </a:prstGeom>
          <a:noFill/>
          <a:ln>
            <a:noFill/>
          </a:ln>
        </p:spPr>
      </p:pic>
      <p:grpSp>
        <p:nvGrpSpPr>
          <p:cNvPr id="475" name="Google Shape;475;p28"/>
          <p:cNvGrpSpPr/>
          <p:nvPr/>
        </p:nvGrpSpPr>
        <p:grpSpPr>
          <a:xfrm>
            <a:off x="0" y="-180826"/>
            <a:ext cx="3086103" cy="10467826"/>
            <a:chOff x="0" y="-47625"/>
            <a:chExt cx="812800" cy="2756958"/>
          </a:xfrm>
        </p:grpSpPr>
        <p:sp>
          <p:nvSpPr>
            <p:cNvPr id="476" name="Google Shape;476;p28"/>
            <p:cNvSpPr/>
            <p:nvPr/>
          </p:nvSpPr>
          <p:spPr>
            <a:xfrm>
              <a:off x="0" y="0"/>
              <a:ext cx="338340" cy="2709333"/>
            </a:xfrm>
            <a:custGeom>
              <a:avLst/>
              <a:gdLst/>
              <a:ahLst/>
              <a:cxnLst/>
              <a:rect l="l" t="t" r="r" b="b"/>
              <a:pathLst>
                <a:path w="338340" h="2709333" extrusionOk="0">
                  <a:moveTo>
                    <a:pt x="0" y="0"/>
                  </a:moveTo>
                  <a:lnTo>
                    <a:pt x="338340" y="0"/>
                  </a:lnTo>
                  <a:lnTo>
                    <a:pt x="338340" y="2709333"/>
                  </a:lnTo>
                  <a:lnTo>
                    <a:pt x="0" y="2709333"/>
                  </a:lnTo>
                  <a:close/>
                </a:path>
              </a:pathLst>
            </a:custGeom>
            <a:solidFill>
              <a:srgbClr val="9DD193"/>
            </a:solidFill>
            <a:ln>
              <a:noFill/>
            </a:ln>
          </p:spPr>
        </p:sp>
        <p:sp>
          <p:nvSpPr>
            <p:cNvPr id="477" name="Google Shape;477;p28"/>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7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479" name="Google Shape;479;p28"/>
          <p:cNvGrpSpPr/>
          <p:nvPr/>
        </p:nvGrpSpPr>
        <p:grpSpPr>
          <a:xfrm>
            <a:off x="0" y="0"/>
            <a:ext cx="1303686" cy="11358113"/>
            <a:chOff x="0" y="0"/>
            <a:chExt cx="1738248" cy="15144151"/>
          </a:xfrm>
        </p:grpSpPr>
        <p:pic>
          <p:nvPicPr>
            <p:cNvPr id="480" name="Google Shape;480;p28"/>
            <p:cNvPicPr preferRelativeResize="0"/>
            <p:nvPr/>
          </p:nvPicPr>
          <p:blipFill rotWithShape="1">
            <a:blip r:embed="rId4"/>
            <a:srcRect/>
            <a:stretch>
              <a:fillRect/>
            </a:stretch>
          </p:blipFill>
          <p:spPr>
            <a:xfrm rot="10800000">
              <a:off x="0" y="0"/>
              <a:ext cx="1700148" cy="3824138"/>
            </a:xfrm>
            <a:prstGeom prst="rect">
              <a:avLst/>
            </a:prstGeom>
            <a:noFill/>
            <a:ln>
              <a:noFill/>
            </a:ln>
          </p:spPr>
        </p:pic>
        <p:pic>
          <p:nvPicPr>
            <p:cNvPr id="481" name="Google Shape;481;p28"/>
            <p:cNvPicPr preferRelativeResize="0"/>
            <p:nvPr/>
          </p:nvPicPr>
          <p:blipFill rotWithShape="1">
            <a:blip r:embed="rId4"/>
            <a:srcRect/>
            <a:stretch>
              <a:fillRect/>
            </a:stretch>
          </p:blipFill>
          <p:spPr>
            <a:xfrm rot="10800000">
              <a:off x="12700" y="3773338"/>
              <a:ext cx="1700148" cy="3824138"/>
            </a:xfrm>
            <a:prstGeom prst="rect">
              <a:avLst/>
            </a:prstGeom>
            <a:noFill/>
            <a:ln>
              <a:noFill/>
            </a:ln>
          </p:spPr>
        </p:pic>
        <p:pic>
          <p:nvPicPr>
            <p:cNvPr id="482" name="Google Shape;482;p28"/>
            <p:cNvPicPr preferRelativeResize="0"/>
            <p:nvPr/>
          </p:nvPicPr>
          <p:blipFill rotWithShape="1">
            <a:blip r:embed="rId4"/>
            <a:srcRect/>
            <a:stretch>
              <a:fillRect/>
            </a:stretch>
          </p:blipFill>
          <p:spPr>
            <a:xfrm rot="10800000">
              <a:off x="25400" y="7546675"/>
              <a:ext cx="1700148" cy="3824138"/>
            </a:xfrm>
            <a:prstGeom prst="rect">
              <a:avLst/>
            </a:prstGeom>
            <a:noFill/>
            <a:ln>
              <a:noFill/>
            </a:ln>
          </p:spPr>
        </p:pic>
        <p:pic>
          <p:nvPicPr>
            <p:cNvPr id="483" name="Google Shape;483;p28"/>
            <p:cNvPicPr preferRelativeResize="0"/>
            <p:nvPr/>
          </p:nvPicPr>
          <p:blipFill rotWithShape="1">
            <a:blip r:embed="rId4"/>
            <a:srcRect/>
            <a:stretch>
              <a:fillRect/>
            </a:stretch>
          </p:blipFill>
          <p:spPr>
            <a:xfrm rot="10800000">
              <a:off x="38100" y="11320013"/>
              <a:ext cx="1700148" cy="3824138"/>
            </a:xfrm>
            <a:prstGeom prst="rect">
              <a:avLst/>
            </a:prstGeom>
            <a:noFill/>
            <a:ln>
              <a:noFill/>
            </a:ln>
          </p:spPr>
        </p:pic>
      </p:grpSp>
      <p:grpSp>
        <p:nvGrpSpPr>
          <p:cNvPr id="484" name="Google Shape;484;p28"/>
          <p:cNvGrpSpPr/>
          <p:nvPr/>
        </p:nvGrpSpPr>
        <p:grpSpPr>
          <a:xfrm>
            <a:off x="16974789" y="-180826"/>
            <a:ext cx="3086103" cy="10467826"/>
            <a:chOff x="0" y="-47625"/>
            <a:chExt cx="812800" cy="2756958"/>
          </a:xfrm>
        </p:grpSpPr>
        <p:sp>
          <p:nvSpPr>
            <p:cNvPr id="485" name="Google Shape;485;p28"/>
            <p:cNvSpPr/>
            <p:nvPr/>
          </p:nvSpPr>
          <p:spPr>
            <a:xfrm>
              <a:off x="0" y="0"/>
              <a:ext cx="338340" cy="2709333"/>
            </a:xfrm>
            <a:custGeom>
              <a:avLst/>
              <a:gdLst/>
              <a:ahLst/>
              <a:cxnLst/>
              <a:rect l="l" t="t" r="r" b="b"/>
              <a:pathLst>
                <a:path w="338340" h="2709333" extrusionOk="0">
                  <a:moveTo>
                    <a:pt x="0" y="0"/>
                  </a:moveTo>
                  <a:lnTo>
                    <a:pt x="338340" y="0"/>
                  </a:lnTo>
                  <a:lnTo>
                    <a:pt x="338340" y="2709333"/>
                  </a:lnTo>
                  <a:lnTo>
                    <a:pt x="0" y="2709333"/>
                  </a:lnTo>
                  <a:close/>
                </a:path>
              </a:pathLst>
            </a:custGeom>
            <a:solidFill>
              <a:srgbClr val="9DD193"/>
            </a:solidFill>
            <a:ln>
              <a:noFill/>
            </a:ln>
          </p:spPr>
        </p:sp>
        <p:sp>
          <p:nvSpPr>
            <p:cNvPr id="486" name="Google Shape;486;p28"/>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7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487" name="Google Shape;487;p28"/>
          <p:cNvGrpSpPr/>
          <p:nvPr/>
        </p:nvGrpSpPr>
        <p:grpSpPr>
          <a:xfrm>
            <a:off x="16955739" y="0"/>
            <a:ext cx="1303686" cy="11358113"/>
            <a:chOff x="0" y="0"/>
            <a:chExt cx="1738248" cy="15144151"/>
          </a:xfrm>
        </p:grpSpPr>
        <p:pic>
          <p:nvPicPr>
            <p:cNvPr id="488" name="Google Shape;488;p28"/>
            <p:cNvPicPr preferRelativeResize="0"/>
            <p:nvPr/>
          </p:nvPicPr>
          <p:blipFill rotWithShape="1">
            <a:blip r:embed="rId4"/>
            <a:srcRect/>
            <a:stretch>
              <a:fillRect/>
            </a:stretch>
          </p:blipFill>
          <p:spPr>
            <a:xfrm rot="10800000">
              <a:off x="0" y="0"/>
              <a:ext cx="1700148" cy="3824138"/>
            </a:xfrm>
            <a:prstGeom prst="rect">
              <a:avLst/>
            </a:prstGeom>
            <a:noFill/>
            <a:ln>
              <a:noFill/>
            </a:ln>
          </p:spPr>
        </p:pic>
        <p:pic>
          <p:nvPicPr>
            <p:cNvPr id="489" name="Google Shape;489;p28"/>
            <p:cNvPicPr preferRelativeResize="0"/>
            <p:nvPr/>
          </p:nvPicPr>
          <p:blipFill rotWithShape="1">
            <a:blip r:embed="rId4"/>
            <a:srcRect/>
            <a:stretch>
              <a:fillRect/>
            </a:stretch>
          </p:blipFill>
          <p:spPr>
            <a:xfrm rot="10800000">
              <a:off x="12700" y="3773338"/>
              <a:ext cx="1700148" cy="3824138"/>
            </a:xfrm>
            <a:prstGeom prst="rect">
              <a:avLst/>
            </a:prstGeom>
            <a:noFill/>
            <a:ln>
              <a:noFill/>
            </a:ln>
          </p:spPr>
        </p:pic>
        <p:pic>
          <p:nvPicPr>
            <p:cNvPr id="490" name="Google Shape;490;p28"/>
            <p:cNvPicPr preferRelativeResize="0"/>
            <p:nvPr/>
          </p:nvPicPr>
          <p:blipFill rotWithShape="1">
            <a:blip r:embed="rId4"/>
            <a:srcRect/>
            <a:stretch>
              <a:fillRect/>
            </a:stretch>
          </p:blipFill>
          <p:spPr>
            <a:xfrm rot="10800000">
              <a:off x="25400" y="7546675"/>
              <a:ext cx="1700148" cy="3824138"/>
            </a:xfrm>
            <a:prstGeom prst="rect">
              <a:avLst/>
            </a:prstGeom>
            <a:noFill/>
            <a:ln>
              <a:noFill/>
            </a:ln>
          </p:spPr>
        </p:pic>
        <p:pic>
          <p:nvPicPr>
            <p:cNvPr id="491" name="Google Shape;491;p28"/>
            <p:cNvPicPr preferRelativeResize="0"/>
            <p:nvPr/>
          </p:nvPicPr>
          <p:blipFill rotWithShape="1">
            <a:blip r:embed="rId4"/>
            <a:srcRect/>
            <a:stretch>
              <a:fillRect/>
            </a:stretch>
          </p:blipFill>
          <p:spPr>
            <a:xfrm rot="10800000">
              <a:off x="38100" y="11320013"/>
              <a:ext cx="1700148" cy="3824138"/>
            </a:xfrm>
            <a:prstGeom prst="rect">
              <a:avLst/>
            </a:prstGeom>
            <a:noFill/>
            <a:ln>
              <a:noFill/>
            </a:ln>
          </p:spPr>
        </p:pic>
      </p:grpSp>
      <p:pic>
        <p:nvPicPr>
          <p:cNvPr id="4" name="Picture 3" descr="A diagram of a ketogenic diet&#10;&#10;Description automatically generated with low confidence"/>
          <p:cNvPicPr>
            <a:picLocks noChangeAspect="1"/>
          </p:cNvPicPr>
          <p:nvPr/>
        </p:nvPicPr>
        <p:blipFill>
          <a:blip r:embed="rId5"/>
          <a:stretch>
            <a:fillRect/>
          </a:stretch>
        </p:blipFill>
        <p:spPr>
          <a:xfrm>
            <a:off x="2557463" y="801755"/>
            <a:ext cx="13106399" cy="9122306"/>
          </a:xfrm>
          <a:prstGeom prst="rect">
            <a:avLst/>
          </a:prstGeom>
          <a:ln w="127000" cap="sq">
            <a:solidFill>
              <a:srgbClr val="000000"/>
            </a:solidFill>
            <a:miter lim="800000"/>
            <a:headEnd/>
            <a:tailEnd/>
          </a:ln>
          <a:effectLst>
            <a:outerShdw blurRad="57150" dist="50800" dir="2700000" algn="tl" rotWithShape="0">
              <a:srgbClr val="000000">
                <a:alpha val="40000"/>
              </a:srgbClr>
            </a:outerShdw>
          </a:effec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69"/>
        <p:cNvGrpSpPr/>
        <p:nvPr/>
      </p:nvGrpSpPr>
      <p:grpSpPr>
        <a:xfrm>
          <a:off x="0" y="0"/>
          <a:ext cx="0" cy="0"/>
          <a:chOff x="0" y="0"/>
          <a:chExt cx="0" cy="0"/>
        </a:xfrm>
      </p:grpSpPr>
      <p:pic>
        <p:nvPicPr>
          <p:cNvPr id="470" name="Google Shape;470;p28"/>
          <p:cNvPicPr preferRelativeResize="0"/>
          <p:nvPr/>
        </p:nvPicPr>
        <p:blipFill rotWithShape="1">
          <a:blip r:embed="rId3"/>
          <a:srcRect b="10536"/>
          <a:stretch>
            <a:fillRect/>
          </a:stretch>
        </p:blipFill>
        <p:spPr>
          <a:xfrm>
            <a:off x="0" y="0"/>
            <a:ext cx="18288000" cy="10287000"/>
          </a:xfrm>
          <a:prstGeom prst="rect">
            <a:avLst/>
          </a:prstGeom>
          <a:noFill/>
          <a:ln>
            <a:noFill/>
          </a:ln>
        </p:spPr>
      </p:pic>
      <p:grpSp>
        <p:nvGrpSpPr>
          <p:cNvPr id="475" name="Google Shape;475;p28"/>
          <p:cNvGrpSpPr/>
          <p:nvPr/>
        </p:nvGrpSpPr>
        <p:grpSpPr>
          <a:xfrm>
            <a:off x="0" y="-180826"/>
            <a:ext cx="3086103" cy="10467826"/>
            <a:chOff x="0" y="-47625"/>
            <a:chExt cx="812800" cy="2756958"/>
          </a:xfrm>
        </p:grpSpPr>
        <p:sp>
          <p:nvSpPr>
            <p:cNvPr id="476" name="Google Shape;476;p28"/>
            <p:cNvSpPr/>
            <p:nvPr/>
          </p:nvSpPr>
          <p:spPr>
            <a:xfrm>
              <a:off x="0" y="0"/>
              <a:ext cx="338340" cy="2709333"/>
            </a:xfrm>
            <a:custGeom>
              <a:avLst/>
              <a:gdLst/>
              <a:ahLst/>
              <a:cxnLst/>
              <a:rect l="l" t="t" r="r" b="b"/>
              <a:pathLst>
                <a:path w="338340" h="2709333" extrusionOk="0">
                  <a:moveTo>
                    <a:pt x="0" y="0"/>
                  </a:moveTo>
                  <a:lnTo>
                    <a:pt x="338340" y="0"/>
                  </a:lnTo>
                  <a:lnTo>
                    <a:pt x="338340" y="2709333"/>
                  </a:lnTo>
                  <a:lnTo>
                    <a:pt x="0" y="2709333"/>
                  </a:lnTo>
                  <a:close/>
                </a:path>
              </a:pathLst>
            </a:custGeom>
            <a:solidFill>
              <a:srgbClr val="9DD193"/>
            </a:solidFill>
            <a:ln>
              <a:noFill/>
            </a:ln>
          </p:spPr>
        </p:sp>
        <p:sp>
          <p:nvSpPr>
            <p:cNvPr id="477" name="Google Shape;477;p28"/>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7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sp>
        <p:nvSpPr>
          <p:cNvPr id="478" name="Google Shape;478;p28"/>
          <p:cNvSpPr txBox="1"/>
          <p:nvPr/>
        </p:nvSpPr>
        <p:spPr>
          <a:xfrm>
            <a:off x="2192893" y="755263"/>
            <a:ext cx="13902214" cy="3323987"/>
          </a:xfrm>
          <a:prstGeom prst="rect">
            <a:avLst/>
          </a:prstGeom>
          <a:noFill/>
          <a:ln>
            <a:noFill/>
          </a:ln>
        </p:spPr>
        <p:txBody>
          <a:bodyPr spcFirstLastPara="1" wrap="square" lIns="0" tIns="0" rIns="0" bIns="0" anchor="t" anchorCtr="0">
            <a:spAutoFit/>
          </a:bodyPr>
          <a:lstStyle/>
          <a:p>
            <a:pPr algn="ctr">
              <a:lnSpc>
                <a:spcPct val="120000"/>
              </a:lnSpc>
            </a:pPr>
            <a:r>
              <a:rPr lang="en-US" sz="3600" dirty="0">
                <a:solidFill>
                  <a:srgbClr val="403F3F"/>
                </a:solidFill>
                <a:latin typeface="Libre Baskerville" panose="02000000000000000000"/>
                <a:ea typeface="Libre Baskerville" panose="02000000000000000000"/>
                <a:cs typeface="Libre Baskerville" panose="02000000000000000000"/>
              </a:rPr>
              <a:t>Obtaining the association of the amino acids of the metabolic pathways by searching for the EC number for each amino acid and obtaining the equation for its association by using the Rhea Annotated reactions database.</a:t>
            </a:r>
            <a:endParaRPr sz="3600" dirty="0">
              <a:solidFill>
                <a:srgbClr val="403F3F"/>
              </a:solidFill>
              <a:latin typeface="Libre Baskerville" panose="02000000000000000000"/>
              <a:ea typeface="Libre Baskerville" panose="02000000000000000000"/>
              <a:cs typeface="Libre Baskerville" panose="02000000000000000000"/>
            </a:endParaRPr>
          </a:p>
        </p:txBody>
      </p:sp>
      <p:grpSp>
        <p:nvGrpSpPr>
          <p:cNvPr id="479" name="Google Shape;479;p28"/>
          <p:cNvGrpSpPr/>
          <p:nvPr/>
        </p:nvGrpSpPr>
        <p:grpSpPr>
          <a:xfrm>
            <a:off x="0" y="0"/>
            <a:ext cx="1303686" cy="11358113"/>
            <a:chOff x="0" y="0"/>
            <a:chExt cx="1738248" cy="15144151"/>
          </a:xfrm>
        </p:grpSpPr>
        <p:pic>
          <p:nvPicPr>
            <p:cNvPr id="480" name="Google Shape;480;p28"/>
            <p:cNvPicPr preferRelativeResize="0"/>
            <p:nvPr/>
          </p:nvPicPr>
          <p:blipFill rotWithShape="1">
            <a:blip r:embed="rId4"/>
            <a:srcRect/>
            <a:stretch>
              <a:fillRect/>
            </a:stretch>
          </p:blipFill>
          <p:spPr>
            <a:xfrm rot="10800000">
              <a:off x="0" y="0"/>
              <a:ext cx="1700148" cy="3824138"/>
            </a:xfrm>
            <a:prstGeom prst="rect">
              <a:avLst/>
            </a:prstGeom>
            <a:noFill/>
            <a:ln>
              <a:noFill/>
            </a:ln>
          </p:spPr>
        </p:pic>
        <p:pic>
          <p:nvPicPr>
            <p:cNvPr id="481" name="Google Shape;481;p28"/>
            <p:cNvPicPr preferRelativeResize="0"/>
            <p:nvPr/>
          </p:nvPicPr>
          <p:blipFill rotWithShape="1">
            <a:blip r:embed="rId4"/>
            <a:srcRect/>
            <a:stretch>
              <a:fillRect/>
            </a:stretch>
          </p:blipFill>
          <p:spPr>
            <a:xfrm rot="10800000">
              <a:off x="12700" y="3773338"/>
              <a:ext cx="1700148" cy="3824138"/>
            </a:xfrm>
            <a:prstGeom prst="rect">
              <a:avLst/>
            </a:prstGeom>
            <a:noFill/>
            <a:ln>
              <a:noFill/>
            </a:ln>
          </p:spPr>
        </p:pic>
        <p:pic>
          <p:nvPicPr>
            <p:cNvPr id="482" name="Google Shape;482;p28"/>
            <p:cNvPicPr preferRelativeResize="0"/>
            <p:nvPr/>
          </p:nvPicPr>
          <p:blipFill rotWithShape="1">
            <a:blip r:embed="rId4"/>
            <a:srcRect/>
            <a:stretch>
              <a:fillRect/>
            </a:stretch>
          </p:blipFill>
          <p:spPr>
            <a:xfrm rot="10800000">
              <a:off x="25400" y="7546675"/>
              <a:ext cx="1700148" cy="3824138"/>
            </a:xfrm>
            <a:prstGeom prst="rect">
              <a:avLst/>
            </a:prstGeom>
            <a:noFill/>
            <a:ln>
              <a:noFill/>
            </a:ln>
          </p:spPr>
        </p:pic>
        <p:pic>
          <p:nvPicPr>
            <p:cNvPr id="483" name="Google Shape;483;p28"/>
            <p:cNvPicPr preferRelativeResize="0"/>
            <p:nvPr/>
          </p:nvPicPr>
          <p:blipFill rotWithShape="1">
            <a:blip r:embed="rId4"/>
            <a:srcRect/>
            <a:stretch>
              <a:fillRect/>
            </a:stretch>
          </p:blipFill>
          <p:spPr>
            <a:xfrm rot="10800000">
              <a:off x="38100" y="11320013"/>
              <a:ext cx="1700148" cy="3824138"/>
            </a:xfrm>
            <a:prstGeom prst="rect">
              <a:avLst/>
            </a:prstGeom>
            <a:noFill/>
            <a:ln>
              <a:noFill/>
            </a:ln>
          </p:spPr>
        </p:pic>
      </p:grpSp>
      <p:grpSp>
        <p:nvGrpSpPr>
          <p:cNvPr id="484" name="Google Shape;484;p28"/>
          <p:cNvGrpSpPr/>
          <p:nvPr/>
        </p:nvGrpSpPr>
        <p:grpSpPr>
          <a:xfrm>
            <a:off x="16974789" y="-180826"/>
            <a:ext cx="3086103" cy="10467826"/>
            <a:chOff x="0" y="-47625"/>
            <a:chExt cx="812800" cy="2756958"/>
          </a:xfrm>
        </p:grpSpPr>
        <p:sp>
          <p:nvSpPr>
            <p:cNvPr id="485" name="Google Shape;485;p28"/>
            <p:cNvSpPr/>
            <p:nvPr/>
          </p:nvSpPr>
          <p:spPr>
            <a:xfrm>
              <a:off x="0" y="0"/>
              <a:ext cx="338340" cy="2709333"/>
            </a:xfrm>
            <a:custGeom>
              <a:avLst/>
              <a:gdLst/>
              <a:ahLst/>
              <a:cxnLst/>
              <a:rect l="l" t="t" r="r" b="b"/>
              <a:pathLst>
                <a:path w="338340" h="2709333" extrusionOk="0">
                  <a:moveTo>
                    <a:pt x="0" y="0"/>
                  </a:moveTo>
                  <a:lnTo>
                    <a:pt x="338340" y="0"/>
                  </a:lnTo>
                  <a:lnTo>
                    <a:pt x="338340" y="2709333"/>
                  </a:lnTo>
                  <a:lnTo>
                    <a:pt x="0" y="2709333"/>
                  </a:lnTo>
                  <a:close/>
                </a:path>
              </a:pathLst>
            </a:custGeom>
            <a:solidFill>
              <a:srgbClr val="9DD193"/>
            </a:solidFill>
            <a:ln>
              <a:noFill/>
            </a:ln>
          </p:spPr>
        </p:sp>
        <p:sp>
          <p:nvSpPr>
            <p:cNvPr id="486" name="Google Shape;486;p28"/>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7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487" name="Google Shape;487;p28"/>
          <p:cNvGrpSpPr/>
          <p:nvPr/>
        </p:nvGrpSpPr>
        <p:grpSpPr>
          <a:xfrm>
            <a:off x="16955739" y="0"/>
            <a:ext cx="1303686" cy="11358113"/>
            <a:chOff x="0" y="0"/>
            <a:chExt cx="1738248" cy="15144151"/>
          </a:xfrm>
        </p:grpSpPr>
        <p:pic>
          <p:nvPicPr>
            <p:cNvPr id="488" name="Google Shape;488;p28"/>
            <p:cNvPicPr preferRelativeResize="0"/>
            <p:nvPr/>
          </p:nvPicPr>
          <p:blipFill rotWithShape="1">
            <a:blip r:embed="rId4"/>
            <a:srcRect/>
            <a:stretch>
              <a:fillRect/>
            </a:stretch>
          </p:blipFill>
          <p:spPr>
            <a:xfrm rot="10800000">
              <a:off x="0" y="0"/>
              <a:ext cx="1700148" cy="3824138"/>
            </a:xfrm>
            <a:prstGeom prst="rect">
              <a:avLst/>
            </a:prstGeom>
            <a:noFill/>
            <a:ln>
              <a:noFill/>
            </a:ln>
          </p:spPr>
        </p:pic>
        <p:pic>
          <p:nvPicPr>
            <p:cNvPr id="489" name="Google Shape;489;p28"/>
            <p:cNvPicPr preferRelativeResize="0"/>
            <p:nvPr/>
          </p:nvPicPr>
          <p:blipFill rotWithShape="1">
            <a:blip r:embed="rId4"/>
            <a:srcRect/>
            <a:stretch>
              <a:fillRect/>
            </a:stretch>
          </p:blipFill>
          <p:spPr>
            <a:xfrm rot="10800000">
              <a:off x="12700" y="3773338"/>
              <a:ext cx="1700148" cy="3824138"/>
            </a:xfrm>
            <a:prstGeom prst="rect">
              <a:avLst/>
            </a:prstGeom>
            <a:noFill/>
            <a:ln>
              <a:noFill/>
            </a:ln>
          </p:spPr>
        </p:pic>
        <p:pic>
          <p:nvPicPr>
            <p:cNvPr id="490" name="Google Shape;490;p28"/>
            <p:cNvPicPr preferRelativeResize="0"/>
            <p:nvPr/>
          </p:nvPicPr>
          <p:blipFill rotWithShape="1">
            <a:blip r:embed="rId4"/>
            <a:srcRect/>
            <a:stretch>
              <a:fillRect/>
            </a:stretch>
          </p:blipFill>
          <p:spPr>
            <a:xfrm rot="10800000">
              <a:off x="25400" y="7546675"/>
              <a:ext cx="1700148" cy="3824138"/>
            </a:xfrm>
            <a:prstGeom prst="rect">
              <a:avLst/>
            </a:prstGeom>
            <a:noFill/>
            <a:ln>
              <a:noFill/>
            </a:ln>
          </p:spPr>
        </p:pic>
        <p:pic>
          <p:nvPicPr>
            <p:cNvPr id="491" name="Google Shape;491;p28"/>
            <p:cNvPicPr preferRelativeResize="0"/>
            <p:nvPr/>
          </p:nvPicPr>
          <p:blipFill rotWithShape="1">
            <a:blip r:embed="rId4"/>
            <a:srcRect/>
            <a:stretch>
              <a:fillRect/>
            </a:stretch>
          </p:blipFill>
          <p:spPr>
            <a:xfrm rot="10800000">
              <a:off x="38100" y="11320013"/>
              <a:ext cx="1700148" cy="3824138"/>
            </a:xfrm>
            <a:prstGeom prst="rect">
              <a:avLst/>
            </a:prstGeom>
            <a:noFill/>
            <a:ln>
              <a:noFill/>
            </a:ln>
          </p:spPr>
        </p:pic>
      </p:grpSp>
      <p:cxnSp>
        <p:nvCxnSpPr>
          <p:cNvPr id="492" name="Google Shape;492;p28"/>
          <p:cNvCxnSpPr/>
          <p:nvPr/>
        </p:nvCxnSpPr>
        <p:spPr>
          <a:xfrm>
            <a:off x="8355648" y="4043938"/>
            <a:ext cx="7739459" cy="0"/>
          </a:xfrm>
          <a:prstGeom prst="straightConnector1">
            <a:avLst/>
          </a:prstGeom>
          <a:noFill/>
          <a:ln w="190500" cap="rnd" cmpd="sng">
            <a:solidFill>
              <a:srgbClr val="9DD193"/>
            </a:solidFill>
            <a:prstDash val="solid"/>
            <a:round/>
            <a:headEnd type="none" w="sm" len="sm"/>
            <a:tailEnd type="none" w="sm" len="sm"/>
          </a:ln>
        </p:spPr>
      </p:cxnSp>
      <p:pic>
        <p:nvPicPr>
          <p:cNvPr id="2" name="Content Placeholder 4" descr="Graphical user interface, chart, application&#10;&#10;Description automatically generated"/>
          <p:cNvPicPr>
            <a:picLocks noChangeAspect="1"/>
          </p:cNvPicPr>
          <p:nvPr/>
        </p:nvPicPr>
        <p:blipFill>
          <a:blip r:embed="rId5"/>
          <a:stretch>
            <a:fillRect/>
          </a:stretch>
        </p:blipFill>
        <p:spPr>
          <a:xfrm>
            <a:off x="3261360" y="4475904"/>
            <a:ext cx="11673840" cy="5236305"/>
          </a:xfrm>
          <a:prstGeom prst="rect">
            <a:avLst/>
          </a:prstGeom>
          <a:solidFill>
            <a:srgbClr val="FFFFFF">
              <a:shade val="85000"/>
            </a:srgbClr>
          </a:solidFill>
          <a:ln w="1905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99"/>
        <p:cNvGrpSpPr/>
        <p:nvPr/>
      </p:nvGrpSpPr>
      <p:grpSpPr>
        <a:xfrm>
          <a:off x="0" y="0"/>
          <a:ext cx="0" cy="0"/>
          <a:chOff x="0" y="0"/>
          <a:chExt cx="0" cy="0"/>
        </a:xfrm>
      </p:grpSpPr>
      <p:pic>
        <p:nvPicPr>
          <p:cNvPr id="600" name="Google Shape;600;p34"/>
          <p:cNvPicPr preferRelativeResize="0"/>
          <p:nvPr/>
        </p:nvPicPr>
        <p:blipFill rotWithShape="1">
          <a:blip r:embed="rId3"/>
          <a:srcRect t="5268" b="5268"/>
          <a:stretch>
            <a:fillRect/>
          </a:stretch>
        </p:blipFill>
        <p:spPr>
          <a:xfrm>
            <a:off x="0" y="0"/>
            <a:ext cx="18288000" cy="10287000"/>
          </a:xfrm>
          <a:prstGeom prst="rect">
            <a:avLst/>
          </a:prstGeom>
          <a:noFill/>
          <a:ln>
            <a:noFill/>
          </a:ln>
        </p:spPr>
      </p:pic>
      <p:sp>
        <p:nvSpPr>
          <p:cNvPr id="601" name="Google Shape;601;p34"/>
          <p:cNvSpPr/>
          <p:nvPr/>
        </p:nvSpPr>
        <p:spPr>
          <a:xfrm>
            <a:off x="4733502" y="9496356"/>
            <a:ext cx="4410498" cy="4410480"/>
          </a:xfrm>
          <a:custGeom>
            <a:avLst/>
            <a:gdLst/>
            <a:ahLst/>
            <a:cxnLst/>
            <a:rect l="l" t="t" r="r" b="b"/>
            <a:pathLst>
              <a:path w="6350000" h="6349974" extrusionOk="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solidFill>
            <a:srgbClr val="2C6E49"/>
          </a:solidFill>
          <a:ln w="127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34"/>
          <p:cNvSpPr/>
          <p:nvPr/>
        </p:nvSpPr>
        <p:spPr>
          <a:xfrm>
            <a:off x="16685528" y="-1496915"/>
            <a:ext cx="4410498" cy="4410480"/>
          </a:xfrm>
          <a:custGeom>
            <a:avLst/>
            <a:gdLst/>
            <a:ahLst/>
            <a:cxnLst/>
            <a:rect l="l" t="t" r="r" b="b"/>
            <a:pathLst>
              <a:path w="6350000" h="6349974" extrusionOk="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solidFill>
            <a:srgbClr val="2C6E49"/>
          </a:solidFill>
          <a:ln w="127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Picture 1" descr="Screenshot 2023-06-30 190119">
            <a:extLst>
              <a:ext uri="{FF2B5EF4-FFF2-40B4-BE49-F238E27FC236}">
                <a16:creationId xmlns:a16="http://schemas.microsoft.com/office/drawing/2014/main" id="{33A15B4E-8F59-A41B-317A-3AB18950CAE5}"/>
              </a:ext>
            </a:extLst>
          </p:cNvPr>
          <p:cNvPicPr>
            <a:picLocks noChangeAspect="1"/>
          </p:cNvPicPr>
          <p:nvPr/>
        </p:nvPicPr>
        <p:blipFill rotWithShape="1">
          <a:blip r:embed="rId4"/>
          <a:srcRect b="5989"/>
          <a:stretch/>
        </p:blipFill>
        <p:spPr>
          <a:xfrm>
            <a:off x="1495339" y="71454"/>
            <a:ext cx="14679930" cy="4664710"/>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
        <p:nvSpPr>
          <p:cNvPr id="4" name="TextBox 3">
            <a:extLst>
              <a:ext uri="{FF2B5EF4-FFF2-40B4-BE49-F238E27FC236}">
                <a16:creationId xmlns:a16="http://schemas.microsoft.com/office/drawing/2014/main" id="{A7F9E2B4-3F1E-2BDC-FDA5-B72407C37A1D}"/>
              </a:ext>
            </a:extLst>
          </p:cNvPr>
          <p:cNvSpPr txBox="1"/>
          <p:nvPr/>
        </p:nvSpPr>
        <p:spPr>
          <a:xfrm>
            <a:off x="696732" y="4957390"/>
            <a:ext cx="16894535" cy="4832092"/>
          </a:xfrm>
          <a:prstGeom prst="rect">
            <a:avLst/>
          </a:prstGeom>
          <a:noFill/>
        </p:spPr>
        <p:txBody>
          <a:bodyPr wrap="square">
            <a:spAutoFit/>
          </a:bodyPr>
          <a:lstStyle/>
          <a:p>
            <a:pPr>
              <a:lnSpc>
                <a:spcPct val="150000"/>
              </a:lnSpc>
            </a:pPr>
            <a:r>
              <a:rPr lang="en-US" sz="2800" dirty="0">
                <a:solidFill>
                  <a:srgbClr val="403F3F"/>
                </a:solidFill>
                <a:latin typeface="Libre Baskerville" panose="02000000000000000000"/>
              </a:rPr>
              <a:t>Cobra is a Python package to build predictive models using linear or logistic regression with a focus on performance and interpretation. It consists of several modules for data preprocessing, feature selection and model evaluation</a:t>
            </a:r>
          </a:p>
          <a:p>
            <a:pPr>
              <a:lnSpc>
                <a:spcPct val="150000"/>
              </a:lnSpc>
            </a:pPr>
            <a:endParaRPr lang="en-US" sz="2800" dirty="0">
              <a:solidFill>
                <a:srgbClr val="403F3F"/>
              </a:solidFill>
              <a:latin typeface="Libre Baskerville" panose="02000000000000000000"/>
            </a:endParaRPr>
          </a:p>
          <a:p>
            <a:pPr>
              <a:lnSpc>
                <a:spcPct val="150000"/>
              </a:lnSpc>
            </a:pPr>
            <a:r>
              <a:rPr lang="en-US" sz="2800" dirty="0">
                <a:solidFill>
                  <a:srgbClr val="403F3F"/>
                </a:solidFill>
                <a:latin typeface="Libre Baskerville" panose="02000000000000000000"/>
              </a:rPr>
              <a:t>CopraPY is an object-oriented framework designed to meet the computational challenges associated with the next generation of stoichiometric constraint-based models and high-density omics data</a:t>
            </a:r>
          </a:p>
          <a:p>
            <a:endParaRPr lang="en-US" dirty="0"/>
          </a:p>
        </p:txBody>
      </p:sp>
      <p:pic>
        <p:nvPicPr>
          <p:cNvPr id="8" name="Google Shape;627;p57">
            <a:extLst>
              <a:ext uri="{FF2B5EF4-FFF2-40B4-BE49-F238E27FC236}">
                <a16:creationId xmlns:a16="http://schemas.microsoft.com/office/drawing/2014/main" id="{108A9FD6-8BAD-AC49-3B2B-4560C650BFBF}"/>
              </a:ext>
            </a:extLst>
          </p:cNvPr>
          <p:cNvPicPr preferRelativeResize="0"/>
          <p:nvPr/>
        </p:nvPicPr>
        <p:blipFill>
          <a:blip r:embed="rId5">
            <a:extLst>
              <a:ext uri="{BEBA8EAE-BF5A-486C-A8C5-ECC9F3942E4B}">
                <a14:imgProps xmlns:a14="http://schemas.microsoft.com/office/drawing/2010/main">
                  <a14:imgLayer r:embed="rId6">
                    <a14:imgEffect>
                      <a14:colorTemperature colorTemp="11200"/>
                    </a14:imgEffect>
                  </a14:imgLayer>
                </a14:imgProps>
              </a:ext>
            </a:extLst>
          </a:blip>
          <a:stretch>
            <a:fillRect/>
          </a:stretch>
        </p:blipFill>
        <p:spPr>
          <a:xfrm rot="15947069">
            <a:off x="17473913" y="1200127"/>
            <a:ext cx="1218698" cy="1203216"/>
          </a:xfrm>
          <a:prstGeom prst="rect">
            <a:avLst/>
          </a:prstGeom>
          <a:noFill/>
          <a:ln>
            <a:noFill/>
          </a:ln>
          <a:effectLst>
            <a:outerShdw blurRad="271463" dist="142875" dir="2400000" algn="bl" rotWithShape="0">
              <a:schemeClr val="dk1">
                <a:alpha val="50000"/>
              </a:schemeClr>
            </a:outerShdw>
          </a:effectLst>
        </p:spPr>
      </p:pic>
      <p:pic>
        <p:nvPicPr>
          <p:cNvPr id="9" name="Google Shape;626;p57">
            <a:extLst>
              <a:ext uri="{FF2B5EF4-FFF2-40B4-BE49-F238E27FC236}">
                <a16:creationId xmlns:a16="http://schemas.microsoft.com/office/drawing/2014/main" id="{A85A78B3-7583-A275-C452-5E3A0AAD5E3F}"/>
              </a:ext>
            </a:extLst>
          </p:cNvPr>
          <p:cNvPicPr preferRelativeResize="0"/>
          <p:nvPr/>
        </p:nvPicPr>
        <p:blipFill>
          <a:blip r:embed="rId5">
            <a:extLst>
              <a:ext uri="{BEBA8EAE-BF5A-486C-A8C5-ECC9F3942E4B}">
                <a14:imgProps xmlns:a14="http://schemas.microsoft.com/office/drawing/2010/main">
                  <a14:imgLayer r:embed="rId6">
                    <a14:imgEffect>
                      <a14:colorTemperature colorTemp="11200"/>
                    </a14:imgEffect>
                  </a14:imgLayer>
                </a14:imgProps>
              </a:ext>
            </a:extLst>
          </a:blip>
          <a:stretch>
            <a:fillRect/>
          </a:stretch>
        </p:blipFill>
        <p:spPr>
          <a:xfrm rot="15936711">
            <a:off x="17961087" y="-6250"/>
            <a:ext cx="2554414" cy="2521975"/>
          </a:xfrm>
          <a:prstGeom prst="rect">
            <a:avLst/>
          </a:prstGeom>
          <a:noFill/>
          <a:ln>
            <a:noFill/>
          </a:ln>
          <a:effectLst>
            <a:outerShdw blurRad="271463" dist="180975" dir="2400000" algn="bl" rotWithShape="0">
              <a:schemeClr val="dk1">
                <a:alpha val="50000"/>
              </a:schemeClr>
            </a:outerShdw>
          </a:effectLst>
        </p:spPr>
      </p:pic>
      <p:pic>
        <p:nvPicPr>
          <p:cNvPr id="10" name="Google Shape;628;p57">
            <a:extLst>
              <a:ext uri="{FF2B5EF4-FFF2-40B4-BE49-F238E27FC236}">
                <a16:creationId xmlns:a16="http://schemas.microsoft.com/office/drawing/2014/main" id="{0387A3A8-9D1D-FB7F-83E9-A3EEC098DE20}"/>
              </a:ext>
            </a:extLst>
          </p:cNvPr>
          <p:cNvPicPr preferRelativeResize="0"/>
          <p:nvPr/>
        </p:nvPicPr>
        <p:blipFill>
          <a:blip r:embed="rId7">
            <a:extLst>
              <a:ext uri="{BEBA8EAE-BF5A-486C-A8C5-ECC9F3942E4B}">
                <a14:imgProps xmlns:a14="http://schemas.microsoft.com/office/drawing/2010/main">
                  <a14:imgLayer r:embed="rId8">
                    <a14:imgEffect>
                      <a14:colorTemperature colorTemp="11200"/>
                    </a14:imgEffect>
                  </a14:imgLayer>
                </a14:imgProps>
              </a:ext>
            </a:extLst>
          </a:blip>
          <a:stretch>
            <a:fillRect/>
          </a:stretch>
        </p:blipFill>
        <p:spPr>
          <a:xfrm>
            <a:off x="19783339" y="0"/>
            <a:ext cx="380677" cy="380950"/>
          </a:xfrm>
          <a:prstGeom prst="rect">
            <a:avLst/>
          </a:prstGeom>
          <a:noFill/>
          <a:ln>
            <a:noFill/>
          </a:ln>
          <a:effectLst>
            <a:outerShdw blurRad="271463" dist="133350" dir="2400000" algn="bl" rotWithShape="0">
              <a:schemeClr val="dk1">
                <a:alpha val="50000"/>
              </a:schemeClr>
            </a:outerShdw>
          </a:effectLst>
        </p:spPr>
      </p:pic>
    </p:spTree>
    <p:extLst>
      <p:ext uri="{BB962C8B-B14F-4D97-AF65-F5344CB8AC3E}">
        <p14:creationId xmlns:p14="http://schemas.microsoft.com/office/powerpoint/2010/main" val="22108989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69"/>
        <p:cNvGrpSpPr/>
        <p:nvPr/>
      </p:nvGrpSpPr>
      <p:grpSpPr>
        <a:xfrm>
          <a:off x="0" y="0"/>
          <a:ext cx="0" cy="0"/>
          <a:chOff x="0" y="0"/>
          <a:chExt cx="0" cy="0"/>
        </a:xfrm>
      </p:grpSpPr>
      <p:pic>
        <p:nvPicPr>
          <p:cNvPr id="470" name="Google Shape;470;p28"/>
          <p:cNvPicPr preferRelativeResize="0"/>
          <p:nvPr/>
        </p:nvPicPr>
        <p:blipFill rotWithShape="1">
          <a:blip r:embed="rId3"/>
          <a:srcRect b="10536"/>
          <a:stretch>
            <a:fillRect/>
          </a:stretch>
        </p:blipFill>
        <p:spPr>
          <a:xfrm>
            <a:off x="0" y="0"/>
            <a:ext cx="18288000" cy="10287000"/>
          </a:xfrm>
          <a:prstGeom prst="rect">
            <a:avLst/>
          </a:prstGeom>
          <a:noFill/>
          <a:ln>
            <a:noFill/>
          </a:ln>
        </p:spPr>
      </p:pic>
      <p:grpSp>
        <p:nvGrpSpPr>
          <p:cNvPr id="475" name="Google Shape;475;p28"/>
          <p:cNvGrpSpPr/>
          <p:nvPr/>
        </p:nvGrpSpPr>
        <p:grpSpPr>
          <a:xfrm>
            <a:off x="0" y="-180826"/>
            <a:ext cx="3086103" cy="10467826"/>
            <a:chOff x="0" y="-47625"/>
            <a:chExt cx="812800" cy="2756958"/>
          </a:xfrm>
        </p:grpSpPr>
        <p:sp>
          <p:nvSpPr>
            <p:cNvPr id="476" name="Google Shape;476;p28"/>
            <p:cNvSpPr/>
            <p:nvPr/>
          </p:nvSpPr>
          <p:spPr>
            <a:xfrm>
              <a:off x="0" y="0"/>
              <a:ext cx="338340" cy="2709333"/>
            </a:xfrm>
            <a:custGeom>
              <a:avLst/>
              <a:gdLst/>
              <a:ahLst/>
              <a:cxnLst/>
              <a:rect l="l" t="t" r="r" b="b"/>
              <a:pathLst>
                <a:path w="338340" h="2709333" extrusionOk="0">
                  <a:moveTo>
                    <a:pt x="0" y="0"/>
                  </a:moveTo>
                  <a:lnTo>
                    <a:pt x="338340" y="0"/>
                  </a:lnTo>
                  <a:lnTo>
                    <a:pt x="338340" y="2709333"/>
                  </a:lnTo>
                  <a:lnTo>
                    <a:pt x="0" y="2709333"/>
                  </a:lnTo>
                  <a:close/>
                </a:path>
              </a:pathLst>
            </a:custGeom>
            <a:solidFill>
              <a:srgbClr val="9DD193"/>
            </a:solidFill>
            <a:ln>
              <a:noFill/>
            </a:ln>
          </p:spPr>
        </p:sp>
        <p:sp>
          <p:nvSpPr>
            <p:cNvPr id="477" name="Google Shape;477;p28"/>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7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sp>
        <p:nvSpPr>
          <p:cNvPr id="478" name="Google Shape;478;p28"/>
          <p:cNvSpPr txBox="1"/>
          <p:nvPr/>
        </p:nvSpPr>
        <p:spPr>
          <a:xfrm>
            <a:off x="2192893" y="755263"/>
            <a:ext cx="13902214" cy="997196"/>
          </a:xfrm>
          <a:prstGeom prst="rect">
            <a:avLst/>
          </a:prstGeom>
          <a:noFill/>
          <a:ln>
            <a:noFill/>
          </a:ln>
        </p:spPr>
        <p:txBody>
          <a:bodyPr spcFirstLastPara="1" wrap="square" lIns="0" tIns="0" rIns="0" bIns="0" anchor="t" anchorCtr="0">
            <a:spAutoFit/>
          </a:bodyPr>
          <a:lstStyle/>
          <a:p>
            <a:pPr lvl="0" algn="ctr">
              <a:lnSpc>
                <a:spcPct val="120000"/>
              </a:lnSpc>
            </a:pPr>
            <a:r>
              <a:rPr lang="en-US" sz="5400" dirty="0">
                <a:solidFill>
                  <a:srgbClr val="403F3F"/>
                </a:solidFill>
                <a:latin typeface="Libre Baskerville" panose="02000000000000000000"/>
                <a:ea typeface="Libre Baskerville" panose="02000000000000000000"/>
                <a:cs typeface="Libre Baskerville" panose="02000000000000000000"/>
              </a:rPr>
              <a:t>(1) Glycolysis Pathway</a:t>
            </a:r>
            <a:endParaRPr sz="5400" dirty="0">
              <a:solidFill>
                <a:srgbClr val="403F3F"/>
              </a:solidFill>
              <a:latin typeface="Libre Baskerville" panose="02000000000000000000"/>
              <a:ea typeface="Libre Baskerville" panose="02000000000000000000"/>
              <a:cs typeface="Libre Baskerville" panose="02000000000000000000"/>
            </a:endParaRPr>
          </a:p>
        </p:txBody>
      </p:sp>
      <p:grpSp>
        <p:nvGrpSpPr>
          <p:cNvPr id="479" name="Google Shape;479;p28"/>
          <p:cNvGrpSpPr/>
          <p:nvPr/>
        </p:nvGrpSpPr>
        <p:grpSpPr>
          <a:xfrm>
            <a:off x="0" y="0"/>
            <a:ext cx="1303686" cy="11358113"/>
            <a:chOff x="0" y="0"/>
            <a:chExt cx="1738248" cy="15144151"/>
          </a:xfrm>
        </p:grpSpPr>
        <p:pic>
          <p:nvPicPr>
            <p:cNvPr id="480" name="Google Shape;480;p28"/>
            <p:cNvPicPr preferRelativeResize="0"/>
            <p:nvPr/>
          </p:nvPicPr>
          <p:blipFill rotWithShape="1">
            <a:blip r:embed="rId4"/>
            <a:srcRect/>
            <a:stretch>
              <a:fillRect/>
            </a:stretch>
          </p:blipFill>
          <p:spPr>
            <a:xfrm rot="10800000">
              <a:off x="0" y="0"/>
              <a:ext cx="1700148" cy="3824138"/>
            </a:xfrm>
            <a:prstGeom prst="rect">
              <a:avLst/>
            </a:prstGeom>
            <a:noFill/>
            <a:ln>
              <a:noFill/>
            </a:ln>
          </p:spPr>
        </p:pic>
        <p:pic>
          <p:nvPicPr>
            <p:cNvPr id="481" name="Google Shape;481;p28"/>
            <p:cNvPicPr preferRelativeResize="0"/>
            <p:nvPr/>
          </p:nvPicPr>
          <p:blipFill rotWithShape="1">
            <a:blip r:embed="rId4"/>
            <a:srcRect/>
            <a:stretch>
              <a:fillRect/>
            </a:stretch>
          </p:blipFill>
          <p:spPr>
            <a:xfrm rot="10800000">
              <a:off x="12700" y="3773338"/>
              <a:ext cx="1700148" cy="3824138"/>
            </a:xfrm>
            <a:prstGeom prst="rect">
              <a:avLst/>
            </a:prstGeom>
            <a:noFill/>
            <a:ln>
              <a:noFill/>
            </a:ln>
          </p:spPr>
        </p:pic>
        <p:pic>
          <p:nvPicPr>
            <p:cNvPr id="482" name="Google Shape;482;p28"/>
            <p:cNvPicPr preferRelativeResize="0"/>
            <p:nvPr/>
          </p:nvPicPr>
          <p:blipFill rotWithShape="1">
            <a:blip r:embed="rId4"/>
            <a:srcRect/>
            <a:stretch>
              <a:fillRect/>
            </a:stretch>
          </p:blipFill>
          <p:spPr>
            <a:xfrm rot="10800000">
              <a:off x="25400" y="7546675"/>
              <a:ext cx="1700148" cy="3824138"/>
            </a:xfrm>
            <a:prstGeom prst="rect">
              <a:avLst/>
            </a:prstGeom>
            <a:noFill/>
            <a:ln>
              <a:noFill/>
            </a:ln>
          </p:spPr>
        </p:pic>
        <p:pic>
          <p:nvPicPr>
            <p:cNvPr id="483" name="Google Shape;483;p28"/>
            <p:cNvPicPr preferRelativeResize="0"/>
            <p:nvPr/>
          </p:nvPicPr>
          <p:blipFill rotWithShape="1">
            <a:blip r:embed="rId4"/>
            <a:srcRect/>
            <a:stretch>
              <a:fillRect/>
            </a:stretch>
          </p:blipFill>
          <p:spPr>
            <a:xfrm rot="10800000">
              <a:off x="38100" y="11320013"/>
              <a:ext cx="1700148" cy="3824138"/>
            </a:xfrm>
            <a:prstGeom prst="rect">
              <a:avLst/>
            </a:prstGeom>
            <a:noFill/>
            <a:ln>
              <a:noFill/>
            </a:ln>
          </p:spPr>
        </p:pic>
      </p:grpSp>
      <p:grpSp>
        <p:nvGrpSpPr>
          <p:cNvPr id="484" name="Google Shape;484;p28"/>
          <p:cNvGrpSpPr/>
          <p:nvPr/>
        </p:nvGrpSpPr>
        <p:grpSpPr>
          <a:xfrm>
            <a:off x="16974789" y="-180826"/>
            <a:ext cx="3086103" cy="10467826"/>
            <a:chOff x="0" y="-47625"/>
            <a:chExt cx="812800" cy="2756958"/>
          </a:xfrm>
        </p:grpSpPr>
        <p:sp>
          <p:nvSpPr>
            <p:cNvPr id="485" name="Google Shape;485;p28"/>
            <p:cNvSpPr/>
            <p:nvPr/>
          </p:nvSpPr>
          <p:spPr>
            <a:xfrm>
              <a:off x="0" y="0"/>
              <a:ext cx="338340" cy="2709333"/>
            </a:xfrm>
            <a:custGeom>
              <a:avLst/>
              <a:gdLst/>
              <a:ahLst/>
              <a:cxnLst/>
              <a:rect l="l" t="t" r="r" b="b"/>
              <a:pathLst>
                <a:path w="338340" h="2709333" extrusionOk="0">
                  <a:moveTo>
                    <a:pt x="0" y="0"/>
                  </a:moveTo>
                  <a:lnTo>
                    <a:pt x="338340" y="0"/>
                  </a:lnTo>
                  <a:lnTo>
                    <a:pt x="338340" y="2709333"/>
                  </a:lnTo>
                  <a:lnTo>
                    <a:pt x="0" y="2709333"/>
                  </a:lnTo>
                  <a:close/>
                </a:path>
              </a:pathLst>
            </a:custGeom>
            <a:solidFill>
              <a:srgbClr val="9DD193"/>
            </a:solidFill>
            <a:ln>
              <a:noFill/>
            </a:ln>
          </p:spPr>
        </p:sp>
        <p:sp>
          <p:nvSpPr>
            <p:cNvPr id="486" name="Google Shape;486;p28"/>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7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487" name="Google Shape;487;p28"/>
          <p:cNvGrpSpPr/>
          <p:nvPr/>
        </p:nvGrpSpPr>
        <p:grpSpPr>
          <a:xfrm>
            <a:off x="16955739" y="0"/>
            <a:ext cx="1303686" cy="11358113"/>
            <a:chOff x="0" y="0"/>
            <a:chExt cx="1738248" cy="15144151"/>
          </a:xfrm>
        </p:grpSpPr>
        <p:pic>
          <p:nvPicPr>
            <p:cNvPr id="488" name="Google Shape;488;p28"/>
            <p:cNvPicPr preferRelativeResize="0"/>
            <p:nvPr/>
          </p:nvPicPr>
          <p:blipFill rotWithShape="1">
            <a:blip r:embed="rId4"/>
            <a:srcRect/>
            <a:stretch>
              <a:fillRect/>
            </a:stretch>
          </p:blipFill>
          <p:spPr>
            <a:xfrm rot="10800000">
              <a:off x="0" y="0"/>
              <a:ext cx="1700148" cy="3824138"/>
            </a:xfrm>
            <a:prstGeom prst="rect">
              <a:avLst/>
            </a:prstGeom>
            <a:noFill/>
            <a:ln>
              <a:noFill/>
            </a:ln>
          </p:spPr>
        </p:pic>
        <p:pic>
          <p:nvPicPr>
            <p:cNvPr id="489" name="Google Shape;489;p28"/>
            <p:cNvPicPr preferRelativeResize="0"/>
            <p:nvPr/>
          </p:nvPicPr>
          <p:blipFill rotWithShape="1">
            <a:blip r:embed="rId4"/>
            <a:srcRect/>
            <a:stretch>
              <a:fillRect/>
            </a:stretch>
          </p:blipFill>
          <p:spPr>
            <a:xfrm rot="10800000">
              <a:off x="12700" y="3773338"/>
              <a:ext cx="1700148" cy="3824138"/>
            </a:xfrm>
            <a:prstGeom prst="rect">
              <a:avLst/>
            </a:prstGeom>
            <a:noFill/>
            <a:ln>
              <a:noFill/>
            </a:ln>
          </p:spPr>
        </p:pic>
        <p:pic>
          <p:nvPicPr>
            <p:cNvPr id="490" name="Google Shape;490;p28"/>
            <p:cNvPicPr preferRelativeResize="0"/>
            <p:nvPr/>
          </p:nvPicPr>
          <p:blipFill rotWithShape="1">
            <a:blip r:embed="rId4"/>
            <a:srcRect/>
            <a:stretch>
              <a:fillRect/>
            </a:stretch>
          </p:blipFill>
          <p:spPr>
            <a:xfrm rot="10800000">
              <a:off x="25400" y="7546675"/>
              <a:ext cx="1700148" cy="3824138"/>
            </a:xfrm>
            <a:prstGeom prst="rect">
              <a:avLst/>
            </a:prstGeom>
            <a:noFill/>
            <a:ln>
              <a:noFill/>
            </a:ln>
          </p:spPr>
        </p:pic>
        <p:pic>
          <p:nvPicPr>
            <p:cNvPr id="491" name="Google Shape;491;p28"/>
            <p:cNvPicPr preferRelativeResize="0"/>
            <p:nvPr/>
          </p:nvPicPr>
          <p:blipFill rotWithShape="1">
            <a:blip r:embed="rId4"/>
            <a:srcRect/>
            <a:stretch>
              <a:fillRect/>
            </a:stretch>
          </p:blipFill>
          <p:spPr>
            <a:xfrm rot="10800000">
              <a:off x="38100" y="11320013"/>
              <a:ext cx="1700148" cy="3824138"/>
            </a:xfrm>
            <a:prstGeom prst="rect">
              <a:avLst/>
            </a:prstGeom>
            <a:noFill/>
            <a:ln>
              <a:noFill/>
            </a:ln>
          </p:spPr>
        </p:pic>
      </p:grpSp>
      <p:cxnSp>
        <p:nvCxnSpPr>
          <p:cNvPr id="492" name="Google Shape;492;p28"/>
          <p:cNvCxnSpPr/>
          <p:nvPr/>
        </p:nvCxnSpPr>
        <p:spPr>
          <a:xfrm>
            <a:off x="8355648" y="1717288"/>
            <a:ext cx="7739459" cy="0"/>
          </a:xfrm>
          <a:prstGeom prst="straightConnector1">
            <a:avLst/>
          </a:prstGeom>
          <a:noFill/>
          <a:ln w="190500" cap="rnd" cmpd="sng">
            <a:solidFill>
              <a:srgbClr val="9DD193"/>
            </a:solidFill>
            <a:prstDash val="solid"/>
            <a:round/>
            <a:headEnd type="none" w="sm" len="sm"/>
            <a:tailEnd type="none" w="sm" len="sm"/>
          </a:ln>
        </p:spPr>
      </p:cxnSp>
      <p:pic>
        <p:nvPicPr>
          <p:cNvPr id="3" name="Picture 2" descr="A screenshot of a computer&#10;&#10;Description automatically generated with medium confidence"/>
          <p:cNvPicPr>
            <a:picLocks noChangeAspect="1"/>
          </p:cNvPicPr>
          <p:nvPr/>
        </p:nvPicPr>
        <p:blipFill>
          <a:blip r:embed="rId5"/>
          <a:stretch>
            <a:fillRect/>
          </a:stretch>
        </p:blipFill>
        <p:spPr>
          <a:xfrm>
            <a:off x="4769842" y="2433601"/>
            <a:ext cx="7581900" cy="7715250"/>
          </a:xfrm>
          <a:prstGeom prst="rect">
            <a:avLst/>
          </a:prstGeom>
          <a:ln w="228600" cap="sq" cmpd="thickThin">
            <a:solidFill>
              <a:srgbClr val="000000"/>
            </a:solidFill>
            <a:prstDash val="solid"/>
            <a:miter lim="800000"/>
            <a:headEnd/>
            <a:tailEnd/>
          </a:ln>
          <a:effectLst>
            <a:innerShdw blurRad="76200">
              <a:srgbClr val="000000"/>
            </a:innerShdw>
          </a:effec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32"/>
        <p:cNvGrpSpPr/>
        <p:nvPr/>
      </p:nvGrpSpPr>
      <p:grpSpPr>
        <a:xfrm>
          <a:off x="0" y="0"/>
          <a:ext cx="0" cy="0"/>
          <a:chOff x="0" y="0"/>
          <a:chExt cx="0" cy="0"/>
        </a:xfrm>
      </p:grpSpPr>
      <p:pic>
        <p:nvPicPr>
          <p:cNvPr id="533" name="Google Shape;533;p32"/>
          <p:cNvPicPr preferRelativeResize="0"/>
          <p:nvPr/>
        </p:nvPicPr>
        <p:blipFill rotWithShape="1">
          <a:blip r:embed="rId3"/>
          <a:srcRect b="10536"/>
          <a:stretch>
            <a:fillRect/>
          </a:stretch>
        </p:blipFill>
        <p:spPr>
          <a:xfrm>
            <a:off x="0" y="0"/>
            <a:ext cx="18288000" cy="10287000"/>
          </a:xfrm>
          <a:prstGeom prst="rect">
            <a:avLst/>
          </a:prstGeom>
          <a:noFill/>
          <a:ln>
            <a:noFill/>
          </a:ln>
        </p:spPr>
      </p:pic>
      <p:grpSp>
        <p:nvGrpSpPr>
          <p:cNvPr id="546" name="Google Shape;546;p32"/>
          <p:cNvGrpSpPr/>
          <p:nvPr/>
        </p:nvGrpSpPr>
        <p:grpSpPr>
          <a:xfrm>
            <a:off x="7920980" y="9341530"/>
            <a:ext cx="269790" cy="270999"/>
            <a:chOff x="1813" y="0"/>
            <a:chExt cx="809173" cy="812800"/>
          </a:xfrm>
        </p:grpSpPr>
        <p:sp>
          <p:nvSpPr>
            <p:cNvPr id="547" name="Google Shape;547;p32"/>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03F3F">
                <a:alpha val="57254"/>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32"/>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7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549" name="Google Shape;549;p32"/>
          <p:cNvGrpSpPr/>
          <p:nvPr/>
        </p:nvGrpSpPr>
        <p:grpSpPr>
          <a:xfrm>
            <a:off x="11838667" y="557513"/>
            <a:ext cx="375267" cy="376949"/>
            <a:chOff x="1813" y="0"/>
            <a:chExt cx="809173" cy="812800"/>
          </a:xfrm>
        </p:grpSpPr>
        <p:sp>
          <p:nvSpPr>
            <p:cNvPr id="550" name="Google Shape;550;p32"/>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C6E49">
                <a:alpha val="57254"/>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2"/>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7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552" name="Google Shape;552;p32"/>
          <p:cNvGrpSpPr/>
          <p:nvPr/>
        </p:nvGrpSpPr>
        <p:grpSpPr>
          <a:xfrm>
            <a:off x="17259720" y="8893724"/>
            <a:ext cx="187634" cy="188475"/>
            <a:chOff x="1813" y="0"/>
            <a:chExt cx="809173" cy="812800"/>
          </a:xfrm>
        </p:grpSpPr>
        <p:sp>
          <p:nvSpPr>
            <p:cNvPr id="553" name="Google Shape;553;p32"/>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5BB8B">
                <a:alpha val="57254"/>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2"/>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7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555" name="Google Shape;555;p32"/>
          <p:cNvGrpSpPr/>
          <p:nvPr/>
        </p:nvGrpSpPr>
        <p:grpSpPr>
          <a:xfrm>
            <a:off x="10936831" y="2231781"/>
            <a:ext cx="269790" cy="270999"/>
            <a:chOff x="1813" y="0"/>
            <a:chExt cx="809173" cy="812800"/>
          </a:xfrm>
        </p:grpSpPr>
        <p:sp>
          <p:nvSpPr>
            <p:cNvPr id="556" name="Google Shape;556;p32"/>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03F3F">
                <a:alpha val="57254"/>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2"/>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7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558" name="Google Shape;558;p32"/>
          <p:cNvGrpSpPr/>
          <p:nvPr/>
        </p:nvGrpSpPr>
        <p:grpSpPr>
          <a:xfrm>
            <a:off x="10537818" y="7808252"/>
            <a:ext cx="187634" cy="188475"/>
            <a:chOff x="1813" y="0"/>
            <a:chExt cx="809173" cy="812800"/>
          </a:xfrm>
        </p:grpSpPr>
        <p:sp>
          <p:nvSpPr>
            <p:cNvPr id="559" name="Google Shape;559;p32"/>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9DD193">
                <a:alpha val="57254"/>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2"/>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7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561" name="Google Shape;561;p32"/>
          <p:cNvGrpSpPr/>
          <p:nvPr/>
        </p:nvGrpSpPr>
        <p:grpSpPr>
          <a:xfrm>
            <a:off x="16813150" y="934463"/>
            <a:ext cx="187634" cy="188475"/>
            <a:chOff x="1813" y="0"/>
            <a:chExt cx="809173" cy="812800"/>
          </a:xfrm>
        </p:grpSpPr>
        <p:sp>
          <p:nvSpPr>
            <p:cNvPr id="562" name="Google Shape;562;p32"/>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5BB8B">
                <a:alpha val="57254"/>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2"/>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7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564" name="Google Shape;564;p32"/>
          <p:cNvGrpSpPr/>
          <p:nvPr/>
        </p:nvGrpSpPr>
        <p:grpSpPr>
          <a:xfrm>
            <a:off x="17771556" y="6335175"/>
            <a:ext cx="375267" cy="376949"/>
            <a:chOff x="1813" y="0"/>
            <a:chExt cx="809173" cy="812800"/>
          </a:xfrm>
        </p:grpSpPr>
        <p:sp>
          <p:nvSpPr>
            <p:cNvPr id="565" name="Google Shape;565;p32"/>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C6E49">
                <a:alpha val="57254"/>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32"/>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7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567" name="Google Shape;567;p32"/>
          <p:cNvGrpSpPr/>
          <p:nvPr/>
        </p:nvGrpSpPr>
        <p:grpSpPr>
          <a:xfrm>
            <a:off x="13208577" y="1697990"/>
            <a:ext cx="269790" cy="270999"/>
            <a:chOff x="1813" y="0"/>
            <a:chExt cx="809173" cy="812800"/>
          </a:xfrm>
        </p:grpSpPr>
        <p:sp>
          <p:nvSpPr>
            <p:cNvPr id="568" name="Google Shape;568;p32"/>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5BB8B">
                <a:alpha val="57254"/>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2"/>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7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570" name="Google Shape;570;p32"/>
          <p:cNvGrpSpPr/>
          <p:nvPr/>
        </p:nvGrpSpPr>
        <p:grpSpPr>
          <a:xfrm>
            <a:off x="13385154" y="7808252"/>
            <a:ext cx="187634" cy="188475"/>
            <a:chOff x="1813" y="0"/>
            <a:chExt cx="809173" cy="812800"/>
          </a:xfrm>
        </p:grpSpPr>
        <p:sp>
          <p:nvSpPr>
            <p:cNvPr id="571" name="Google Shape;571;p32"/>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5BB8B">
                <a:alpha val="55294"/>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2"/>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7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573" name="Google Shape;573;p32"/>
          <p:cNvGrpSpPr/>
          <p:nvPr/>
        </p:nvGrpSpPr>
        <p:grpSpPr>
          <a:xfrm>
            <a:off x="15205935" y="286515"/>
            <a:ext cx="457423" cy="459473"/>
            <a:chOff x="1813" y="0"/>
            <a:chExt cx="809173" cy="812800"/>
          </a:xfrm>
        </p:grpSpPr>
        <p:sp>
          <p:nvSpPr>
            <p:cNvPr id="574" name="Google Shape;574;p32"/>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03F3F">
                <a:alpha val="57254"/>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2"/>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7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pic>
        <p:nvPicPr>
          <p:cNvPr id="6" name="Picture 5" descr="Screenshot 2023-06-30 184756">
            <a:extLst>
              <a:ext uri="{FF2B5EF4-FFF2-40B4-BE49-F238E27FC236}">
                <a16:creationId xmlns:a16="http://schemas.microsoft.com/office/drawing/2014/main" id="{D83589C9-9B4E-07E0-052E-BD36C185FB90}"/>
              </a:ext>
            </a:extLst>
          </p:cNvPr>
          <p:cNvPicPr>
            <a:picLocks noChangeAspect="1"/>
          </p:cNvPicPr>
          <p:nvPr/>
        </p:nvPicPr>
        <p:blipFill>
          <a:blip r:embed="rId4"/>
          <a:stretch>
            <a:fillRect/>
          </a:stretch>
        </p:blipFill>
        <p:spPr>
          <a:xfrm>
            <a:off x="0" y="0"/>
            <a:ext cx="18288000" cy="10287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0722857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69"/>
        <p:cNvGrpSpPr/>
        <p:nvPr/>
      </p:nvGrpSpPr>
      <p:grpSpPr>
        <a:xfrm>
          <a:off x="0" y="0"/>
          <a:ext cx="0" cy="0"/>
          <a:chOff x="0" y="0"/>
          <a:chExt cx="0" cy="0"/>
        </a:xfrm>
      </p:grpSpPr>
      <p:pic>
        <p:nvPicPr>
          <p:cNvPr id="470" name="Google Shape;470;p28"/>
          <p:cNvPicPr preferRelativeResize="0"/>
          <p:nvPr/>
        </p:nvPicPr>
        <p:blipFill rotWithShape="1">
          <a:blip r:embed="rId3"/>
          <a:srcRect b="10536"/>
          <a:stretch>
            <a:fillRect/>
          </a:stretch>
        </p:blipFill>
        <p:spPr>
          <a:xfrm>
            <a:off x="0" y="0"/>
            <a:ext cx="18288000" cy="10287000"/>
          </a:xfrm>
          <a:prstGeom prst="rect">
            <a:avLst/>
          </a:prstGeom>
          <a:noFill/>
          <a:ln>
            <a:noFill/>
          </a:ln>
        </p:spPr>
      </p:pic>
      <p:grpSp>
        <p:nvGrpSpPr>
          <p:cNvPr id="475" name="Google Shape;475;p28"/>
          <p:cNvGrpSpPr/>
          <p:nvPr/>
        </p:nvGrpSpPr>
        <p:grpSpPr>
          <a:xfrm>
            <a:off x="0" y="-180826"/>
            <a:ext cx="3086103" cy="10467826"/>
            <a:chOff x="0" y="-47625"/>
            <a:chExt cx="812800" cy="2756958"/>
          </a:xfrm>
        </p:grpSpPr>
        <p:sp>
          <p:nvSpPr>
            <p:cNvPr id="476" name="Google Shape;476;p28"/>
            <p:cNvSpPr/>
            <p:nvPr/>
          </p:nvSpPr>
          <p:spPr>
            <a:xfrm>
              <a:off x="0" y="0"/>
              <a:ext cx="338340" cy="2709333"/>
            </a:xfrm>
            <a:custGeom>
              <a:avLst/>
              <a:gdLst/>
              <a:ahLst/>
              <a:cxnLst/>
              <a:rect l="l" t="t" r="r" b="b"/>
              <a:pathLst>
                <a:path w="338340" h="2709333" extrusionOk="0">
                  <a:moveTo>
                    <a:pt x="0" y="0"/>
                  </a:moveTo>
                  <a:lnTo>
                    <a:pt x="338340" y="0"/>
                  </a:lnTo>
                  <a:lnTo>
                    <a:pt x="338340" y="2709333"/>
                  </a:lnTo>
                  <a:lnTo>
                    <a:pt x="0" y="2709333"/>
                  </a:lnTo>
                  <a:close/>
                </a:path>
              </a:pathLst>
            </a:custGeom>
            <a:solidFill>
              <a:srgbClr val="9DD193"/>
            </a:solidFill>
            <a:ln>
              <a:noFill/>
            </a:ln>
          </p:spPr>
        </p:sp>
        <p:sp>
          <p:nvSpPr>
            <p:cNvPr id="477" name="Google Shape;477;p28"/>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7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sp>
        <p:nvSpPr>
          <p:cNvPr id="478" name="Google Shape;478;p28"/>
          <p:cNvSpPr txBox="1"/>
          <p:nvPr/>
        </p:nvSpPr>
        <p:spPr>
          <a:xfrm>
            <a:off x="2192893" y="755263"/>
            <a:ext cx="13902214" cy="997196"/>
          </a:xfrm>
          <a:prstGeom prst="rect">
            <a:avLst/>
          </a:prstGeom>
          <a:noFill/>
          <a:ln>
            <a:noFill/>
          </a:ln>
        </p:spPr>
        <p:txBody>
          <a:bodyPr spcFirstLastPara="1" wrap="square" lIns="0" tIns="0" rIns="0" bIns="0" anchor="t" anchorCtr="0">
            <a:spAutoFit/>
          </a:bodyPr>
          <a:lstStyle/>
          <a:p>
            <a:pPr algn="ctr">
              <a:lnSpc>
                <a:spcPct val="120000"/>
              </a:lnSpc>
            </a:pPr>
            <a:r>
              <a:rPr lang="en-US" sz="5400" dirty="0">
                <a:solidFill>
                  <a:srgbClr val="403F3F"/>
                </a:solidFill>
                <a:latin typeface="Libre Baskerville" panose="02000000000000000000"/>
                <a:ea typeface="Libre Baskerville" panose="02000000000000000000"/>
                <a:cs typeface="Libre Baskerville" panose="02000000000000000000"/>
              </a:rPr>
              <a:t>(2) TCA Cycle Pathway</a:t>
            </a:r>
            <a:endParaRPr sz="5400" dirty="0">
              <a:solidFill>
                <a:srgbClr val="403F3F"/>
              </a:solidFill>
              <a:latin typeface="Libre Baskerville" panose="02000000000000000000"/>
              <a:ea typeface="Libre Baskerville" panose="02000000000000000000"/>
              <a:cs typeface="Libre Baskerville" panose="02000000000000000000"/>
            </a:endParaRPr>
          </a:p>
        </p:txBody>
      </p:sp>
      <p:grpSp>
        <p:nvGrpSpPr>
          <p:cNvPr id="479" name="Google Shape;479;p28"/>
          <p:cNvGrpSpPr/>
          <p:nvPr/>
        </p:nvGrpSpPr>
        <p:grpSpPr>
          <a:xfrm>
            <a:off x="0" y="0"/>
            <a:ext cx="1303686" cy="11358113"/>
            <a:chOff x="0" y="0"/>
            <a:chExt cx="1738248" cy="15144151"/>
          </a:xfrm>
        </p:grpSpPr>
        <p:pic>
          <p:nvPicPr>
            <p:cNvPr id="480" name="Google Shape;480;p28"/>
            <p:cNvPicPr preferRelativeResize="0"/>
            <p:nvPr/>
          </p:nvPicPr>
          <p:blipFill rotWithShape="1">
            <a:blip r:embed="rId4"/>
            <a:srcRect/>
            <a:stretch>
              <a:fillRect/>
            </a:stretch>
          </p:blipFill>
          <p:spPr>
            <a:xfrm rot="10800000">
              <a:off x="0" y="0"/>
              <a:ext cx="1700148" cy="3824138"/>
            </a:xfrm>
            <a:prstGeom prst="rect">
              <a:avLst/>
            </a:prstGeom>
            <a:noFill/>
            <a:ln>
              <a:noFill/>
            </a:ln>
          </p:spPr>
        </p:pic>
        <p:pic>
          <p:nvPicPr>
            <p:cNvPr id="481" name="Google Shape;481;p28"/>
            <p:cNvPicPr preferRelativeResize="0"/>
            <p:nvPr/>
          </p:nvPicPr>
          <p:blipFill rotWithShape="1">
            <a:blip r:embed="rId4"/>
            <a:srcRect/>
            <a:stretch>
              <a:fillRect/>
            </a:stretch>
          </p:blipFill>
          <p:spPr>
            <a:xfrm rot="10800000">
              <a:off x="12700" y="3773338"/>
              <a:ext cx="1700148" cy="3824138"/>
            </a:xfrm>
            <a:prstGeom prst="rect">
              <a:avLst/>
            </a:prstGeom>
            <a:noFill/>
            <a:ln>
              <a:noFill/>
            </a:ln>
          </p:spPr>
        </p:pic>
        <p:pic>
          <p:nvPicPr>
            <p:cNvPr id="482" name="Google Shape;482;p28"/>
            <p:cNvPicPr preferRelativeResize="0"/>
            <p:nvPr/>
          </p:nvPicPr>
          <p:blipFill rotWithShape="1">
            <a:blip r:embed="rId4"/>
            <a:srcRect/>
            <a:stretch>
              <a:fillRect/>
            </a:stretch>
          </p:blipFill>
          <p:spPr>
            <a:xfrm rot="10800000">
              <a:off x="25400" y="7546675"/>
              <a:ext cx="1700148" cy="3824138"/>
            </a:xfrm>
            <a:prstGeom prst="rect">
              <a:avLst/>
            </a:prstGeom>
            <a:noFill/>
            <a:ln>
              <a:noFill/>
            </a:ln>
          </p:spPr>
        </p:pic>
        <p:pic>
          <p:nvPicPr>
            <p:cNvPr id="483" name="Google Shape;483;p28"/>
            <p:cNvPicPr preferRelativeResize="0"/>
            <p:nvPr/>
          </p:nvPicPr>
          <p:blipFill rotWithShape="1">
            <a:blip r:embed="rId4"/>
            <a:srcRect/>
            <a:stretch>
              <a:fillRect/>
            </a:stretch>
          </p:blipFill>
          <p:spPr>
            <a:xfrm rot="10800000">
              <a:off x="38100" y="11320013"/>
              <a:ext cx="1700148" cy="3824138"/>
            </a:xfrm>
            <a:prstGeom prst="rect">
              <a:avLst/>
            </a:prstGeom>
            <a:noFill/>
            <a:ln>
              <a:noFill/>
            </a:ln>
          </p:spPr>
        </p:pic>
      </p:grpSp>
      <p:grpSp>
        <p:nvGrpSpPr>
          <p:cNvPr id="484" name="Google Shape;484;p28"/>
          <p:cNvGrpSpPr/>
          <p:nvPr/>
        </p:nvGrpSpPr>
        <p:grpSpPr>
          <a:xfrm>
            <a:off x="16974789" y="-180826"/>
            <a:ext cx="3086103" cy="10467826"/>
            <a:chOff x="0" y="-47625"/>
            <a:chExt cx="812800" cy="2756958"/>
          </a:xfrm>
        </p:grpSpPr>
        <p:sp>
          <p:nvSpPr>
            <p:cNvPr id="485" name="Google Shape;485;p28"/>
            <p:cNvSpPr/>
            <p:nvPr/>
          </p:nvSpPr>
          <p:spPr>
            <a:xfrm>
              <a:off x="0" y="0"/>
              <a:ext cx="338340" cy="2709333"/>
            </a:xfrm>
            <a:custGeom>
              <a:avLst/>
              <a:gdLst/>
              <a:ahLst/>
              <a:cxnLst/>
              <a:rect l="l" t="t" r="r" b="b"/>
              <a:pathLst>
                <a:path w="338340" h="2709333" extrusionOk="0">
                  <a:moveTo>
                    <a:pt x="0" y="0"/>
                  </a:moveTo>
                  <a:lnTo>
                    <a:pt x="338340" y="0"/>
                  </a:lnTo>
                  <a:lnTo>
                    <a:pt x="338340" y="2709333"/>
                  </a:lnTo>
                  <a:lnTo>
                    <a:pt x="0" y="2709333"/>
                  </a:lnTo>
                  <a:close/>
                </a:path>
              </a:pathLst>
            </a:custGeom>
            <a:solidFill>
              <a:srgbClr val="9DD193"/>
            </a:solidFill>
            <a:ln>
              <a:noFill/>
            </a:ln>
          </p:spPr>
        </p:sp>
        <p:sp>
          <p:nvSpPr>
            <p:cNvPr id="486" name="Google Shape;486;p28"/>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7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487" name="Google Shape;487;p28"/>
          <p:cNvGrpSpPr/>
          <p:nvPr/>
        </p:nvGrpSpPr>
        <p:grpSpPr>
          <a:xfrm>
            <a:off x="16955739" y="0"/>
            <a:ext cx="1303686" cy="11358113"/>
            <a:chOff x="0" y="0"/>
            <a:chExt cx="1738248" cy="15144151"/>
          </a:xfrm>
        </p:grpSpPr>
        <p:pic>
          <p:nvPicPr>
            <p:cNvPr id="488" name="Google Shape;488;p28"/>
            <p:cNvPicPr preferRelativeResize="0"/>
            <p:nvPr/>
          </p:nvPicPr>
          <p:blipFill rotWithShape="1">
            <a:blip r:embed="rId4"/>
            <a:srcRect/>
            <a:stretch>
              <a:fillRect/>
            </a:stretch>
          </p:blipFill>
          <p:spPr>
            <a:xfrm rot="10800000">
              <a:off x="0" y="0"/>
              <a:ext cx="1700148" cy="3824138"/>
            </a:xfrm>
            <a:prstGeom prst="rect">
              <a:avLst/>
            </a:prstGeom>
            <a:noFill/>
            <a:ln>
              <a:noFill/>
            </a:ln>
          </p:spPr>
        </p:pic>
        <p:pic>
          <p:nvPicPr>
            <p:cNvPr id="489" name="Google Shape;489;p28"/>
            <p:cNvPicPr preferRelativeResize="0"/>
            <p:nvPr/>
          </p:nvPicPr>
          <p:blipFill rotWithShape="1">
            <a:blip r:embed="rId4"/>
            <a:srcRect/>
            <a:stretch>
              <a:fillRect/>
            </a:stretch>
          </p:blipFill>
          <p:spPr>
            <a:xfrm rot="10800000">
              <a:off x="12700" y="3773338"/>
              <a:ext cx="1700148" cy="3824138"/>
            </a:xfrm>
            <a:prstGeom prst="rect">
              <a:avLst/>
            </a:prstGeom>
            <a:noFill/>
            <a:ln>
              <a:noFill/>
            </a:ln>
          </p:spPr>
        </p:pic>
        <p:pic>
          <p:nvPicPr>
            <p:cNvPr id="490" name="Google Shape;490;p28"/>
            <p:cNvPicPr preferRelativeResize="0"/>
            <p:nvPr/>
          </p:nvPicPr>
          <p:blipFill rotWithShape="1">
            <a:blip r:embed="rId4"/>
            <a:srcRect/>
            <a:stretch>
              <a:fillRect/>
            </a:stretch>
          </p:blipFill>
          <p:spPr>
            <a:xfrm rot="10800000">
              <a:off x="25400" y="7546675"/>
              <a:ext cx="1700148" cy="3824138"/>
            </a:xfrm>
            <a:prstGeom prst="rect">
              <a:avLst/>
            </a:prstGeom>
            <a:noFill/>
            <a:ln>
              <a:noFill/>
            </a:ln>
          </p:spPr>
        </p:pic>
        <p:pic>
          <p:nvPicPr>
            <p:cNvPr id="491" name="Google Shape;491;p28"/>
            <p:cNvPicPr preferRelativeResize="0"/>
            <p:nvPr/>
          </p:nvPicPr>
          <p:blipFill rotWithShape="1">
            <a:blip r:embed="rId4"/>
            <a:srcRect/>
            <a:stretch>
              <a:fillRect/>
            </a:stretch>
          </p:blipFill>
          <p:spPr>
            <a:xfrm rot="10800000">
              <a:off x="38100" y="11320013"/>
              <a:ext cx="1700148" cy="3824138"/>
            </a:xfrm>
            <a:prstGeom prst="rect">
              <a:avLst/>
            </a:prstGeom>
            <a:noFill/>
            <a:ln>
              <a:noFill/>
            </a:ln>
          </p:spPr>
        </p:pic>
      </p:grpSp>
      <p:cxnSp>
        <p:nvCxnSpPr>
          <p:cNvPr id="492" name="Google Shape;492;p28"/>
          <p:cNvCxnSpPr/>
          <p:nvPr/>
        </p:nvCxnSpPr>
        <p:spPr>
          <a:xfrm>
            <a:off x="8355648" y="1717288"/>
            <a:ext cx="7739459" cy="0"/>
          </a:xfrm>
          <a:prstGeom prst="straightConnector1">
            <a:avLst/>
          </a:prstGeom>
          <a:noFill/>
          <a:ln w="190500" cap="rnd" cmpd="sng">
            <a:solidFill>
              <a:srgbClr val="9DD193"/>
            </a:solidFill>
            <a:prstDash val="solid"/>
            <a:round/>
            <a:headEnd type="none" w="sm" len="sm"/>
            <a:tailEnd type="none" w="sm" len="sm"/>
          </a:ln>
        </p:spPr>
      </p:cxnSp>
      <p:pic>
        <p:nvPicPr>
          <p:cNvPr id="6" name="Picture 5" descr="A screenshot of a computer&#10;&#10;Description automatically generated with medium confidence"/>
          <p:cNvPicPr>
            <a:picLocks noChangeAspect="1"/>
          </p:cNvPicPr>
          <p:nvPr/>
        </p:nvPicPr>
        <p:blipFill>
          <a:blip r:embed="rId5"/>
          <a:stretch>
            <a:fillRect/>
          </a:stretch>
        </p:blipFill>
        <p:spPr>
          <a:xfrm>
            <a:off x="3009897" y="2429686"/>
            <a:ext cx="12192000" cy="7494375"/>
          </a:xfrm>
          <a:prstGeom prst="rect">
            <a:avLst/>
          </a:prstGeom>
          <a:ln w="228600" cap="sq" cmpd="thickThin">
            <a:solidFill>
              <a:srgbClr val="000000"/>
            </a:solidFill>
            <a:prstDash val="solid"/>
            <a:miter lim="800000"/>
            <a:headEnd/>
            <a:tailEnd/>
          </a:ln>
          <a:effectLst>
            <a:innerShdw blurRad="76200">
              <a:srgbClr val="000000"/>
            </a:innerShdw>
          </a:effec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32"/>
        <p:cNvGrpSpPr/>
        <p:nvPr/>
      </p:nvGrpSpPr>
      <p:grpSpPr>
        <a:xfrm>
          <a:off x="0" y="0"/>
          <a:ext cx="0" cy="0"/>
          <a:chOff x="0" y="0"/>
          <a:chExt cx="0" cy="0"/>
        </a:xfrm>
      </p:grpSpPr>
      <p:pic>
        <p:nvPicPr>
          <p:cNvPr id="533" name="Google Shape;533;p32"/>
          <p:cNvPicPr preferRelativeResize="0"/>
          <p:nvPr/>
        </p:nvPicPr>
        <p:blipFill rotWithShape="1">
          <a:blip r:embed="rId3"/>
          <a:srcRect b="10536"/>
          <a:stretch>
            <a:fillRect/>
          </a:stretch>
        </p:blipFill>
        <p:spPr>
          <a:xfrm>
            <a:off x="0" y="0"/>
            <a:ext cx="18288000" cy="10287000"/>
          </a:xfrm>
          <a:prstGeom prst="rect">
            <a:avLst/>
          </a:prstGeom>
          <a:noFill/>
          <a:ln>
            <a:noFill/>
          </a:ln>
        </p:spPr>
      </p:pic>
      <p:grpSp>
        <p:nvGrpSpPr>
          <p:cNvPr id="546" name="Google Shape;546;p32"/>
          <p:cNvGrpSpPr/>
          <p:nvPr/>
        </p:nvGrpSpPr>
        <p:grpSpPr>
          <a:xfrm>
            <a:off x="7920980" y="9341530"/>
            <a:ext cx="269790" cy="270999"/>
            <a:chOff x="1813" y="0"/>
            <a:chExt cx="809173" cy="812800"/>
          </a:xfrm>
        </p:grpSpPr>
        <p:sp>
          <p:nvSpPr>
            <p:cNvPr id="547" name="Google Shape;547;p32"/>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03F3F">
                <a:alpha val="57254"/>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32"/>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7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549" name="Google Shape;549;p32"/>
          <p:cNvGrpSpPr/>
          <p:nvPr/>
        </p:nvGrpSpPr>
        <p:grpSpPr>
          <a:xfrm>
            <a:off x="11838667" y="557513"/>
            <a:ext cx="375267" cy="376949"/>
            <a:chOff x="1813" y="0"/>
            <a:chExt cx="809173" cy="812800"/>
          </a:xfrm>
        </p:grpSpPr>
        <p:sp>
          <p:nvSpPr>
            <p:cNvPr id="550" name="Google Shape;550;p32"/>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C6E49">
                <a:alpha val="57254"/>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2"/>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7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552" name="Google Shape;552;p32"/>
          <p:cNvGrpSpPr/>
          <p:nvPr/>
        </p:nvGrpSpPr>
        <p:grpSpPr>
          <a:xfrm>
            <a:off x="17259720" y="8893724"/>
            <a:ext cx="187634" cy="188475"/>
            <a:chOff x="1813" y="0"/>
            <a:chExt cx="809173" cy="812800"/>
          </a:xfrm>
        </p:grpSpPr>
        <p:sp>
          <p:nvSpPr>
            <p:cNvPr id="553" name="Google Shape;553;p32"/>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5BB8B">
                <a:alpha val="57254"/>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2"/>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7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555" name="Google Shape;555;p32"/>
          <p:cNvGrpSpPr/>
          <p:nvPr/>
        </p:nvGrpSpPr>
        <p:grpSpPr>
          <a:xfrm>
            <a:off x="10936831" y="2231781"/>
            <a:ext cx="269790" cy="270999"/>
            <a:chOff x="1813" y="0"/>
            <a:chExt cx="809173" cy="812800"/>
          </a:xfrm>
        </p:grpSpPr>
        <p:sp>
          <p:nvSpPr>
            <p:cNvPr id="556" name="Google Shape;556;p32"/>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03F3F">
                <a:alpha val="57254"/>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2"/>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7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558" name="Google Shape;558;p32"/>
          <p:cNvGrpSpPr/>
          <p:nvPr/>
        </p:nvGrpSpPr>
        <p:grpSpPr>
          <a:xfrm>
            <a:off x="10537818" y="7808252"/>
            <a:ext cx="187634" cy="188475"/>
            <a:chOff x="1813" y="0"/>
            <a:chExt cx="809173" cy="812800"/>
          </a:xfrm>
        </p:grpSpPr>
        <p:sp>
          <p:nvSpPr>
            <p:cNvPr id="559" name="Google Shape;559;p32"/>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9DD193">
                <a:alpha val="57254"/>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2"/>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7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561" name="Google Shape;561;p32"/>
          <p:cNvGrpSpPr/>
          <p:nvPr/>
        </p:nvGrpSpPr>
        <p:grpSpPr>
          <a:xfrm>
            <a:off x="16813150" y="934463"/>
            <a:ext cx="187634" cy="188475"/>
            <a:chOff x="1813" y="0"/>
            <a:chExt cx="809173" cy="812800"/>
          </a:xfrm>
        </p:grpSpPr>
        <p:sp>
          <p:nvSpPr>
            <p:cNvPr id="562" name="Google Shape;562;p32"/>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5BB8B">
                <a:alpha val="57254"/>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2"/>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7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564" name="Google Shape;564;p32"/>
          <p:cNvGrpSpPr/>
          <p:nvPr/>
        </p:nvGrpSpPr>
        <p:grpSpPr>
          <a:xfrm>
            <a:off x="17771556" y="6335175"/>
            <a:ext cx="375267" cy="376949"/>
            <a:chOff x="1813" y="0"/>
            <a:chExt cx="809173" cy="812800"/>
          </a:xfrm>
        </p:grpSpPr>
        <p:sp>
          <p:nvSpPr>
            <p:cNvPr id="565" name="Google Shape;565;p32"/>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C6E49">
                <a:alpha val="57254"/>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32"/>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7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567" name="Google Shape;567;p32"/>
          <p:cNvGrpSpPr/>
          <p:nvPr/>
        </p:nvGrpSpPr>
        <p:grpSpPr>
          <a:xfrm>
            <a:off x="13208577" y="1697990"/>
            <a:ext cx="269790" cy="270999"/>
            <a:chOff x="1813" y="0"/>
            <a:chExt cx="809173" cy="812800"/>
          </a:xfrm>
        </p:grpSpPr>
        <p:sp>
          <p:nvSpPr>
            <p:cNvPr id="568" name="Google Shape;568;p32"/>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5BB8B">
                <a:alpha val="57254"/>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2"/>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7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570" name="Google Shape;570;p32"/>
          <p:cNvGrpSpPr/>
          <p:nvPr/>
        </p:nvGrpSpPr>
        <p:grpSpPr>
          <a:xfrm>
            <a:off x="13385154" y="7808252"/>
            <a:ext cx="187634" cy="188475"/>
            <a:chOff x="1813" y="0"/>
            <a:chExt cx="809173" cy="812800"/>
          </a:xfrm>
        </p:grpSpPr>
        <p:sp>
          <p:nvSpPr>
            <p:cNvPr id="571" name="Google Shape;571;p32"/>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5BB8B">
                <a:alpha val="55294"/>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2"/>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7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573" name="Google Shape;573;p32"/>
          <p:cNvGrpSpPr/>
          <p:nvPr/>
        </p:nvGrpSpPr>
        <p:grpSpPr>
          <a:xfrm>
            <a:off x="15205935" y="286515"/>
            <a:ext cx="457423" cy="459473"/>
            <a:chOff x="1813" y="0"/>
            <a:chExt cx="809173" cy="812800"/>
          </a:xfrm>
        </p:grpSpPr>
        <p:sp>
          <p:nvSpPr>
            <p:cNvPr id="574" name="Google Shape;574;p32"/>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03F3F">
                <a:alpha val="57254"/>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2"/>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7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pic>
        <p:nvPicPr>
          <p:cNvPr id="2" name="Picture 1" descr="Screenshot 2023-06-30 185452">
            <a:extLst>
              <a:ext uri="{FF2B5EF4-FFF2-40B4-BE49-F238E27FC236}">
                <a16:creationId xmlns:a16="http://schemas.microsoft.com/office/drawing/2014/main" id="{92DEBF2F-EAE6-7995-7577-B95AC65A6CB0}"/>
              </a:ext>
            </a:extLst>
          </p:cNvPr>
          <p:cNvPicPr>
            <a:picLocks noChangeAspect="1"/>
          </p:cNvPicPr>
          <p:nvPr/>
        </p:nvPicPr>
        <p:blipFill>
          <a:blip r:embed="rId4"/>
          <a:srcRect r="1885" b="-618"/>
          <a:stretch>
            <a:fillRect/>
          </a:stretch>
        </p:blipFill>
        <p:spPr>
          <a:xfrm>
            <a:off x="0" y="1"/>
            <a:ext cx="18288000" cy="1028699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5206331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69"/>
        <p:cNvGrpSpPr/>
        <p:nvPr/>
      </p:nvGrpSpPr>
      <p:grpSpPr>
        <a:xfrm>
          <a:off x="0" y="0"/>
          <a:ext cx="0" cy="0"/>
          <a:chOff x="0" y="0"/>
          <a:chExt cx="0" cy="0"/>
        </a:xfrm>
      </p:grpSpPr>
      <p:pic>
        <p:nvPicPr>
          <p:cNvPr id="470" name="Google Shape;470;p28"/>
          <p:cNvPicPr preferRelativeResize="0"/>
          <p:nvPr/>
        </p:nvPicPr>
        <p:blipFill rotWithShape="1">
          <a:blip r:embed="rId3"/>
          <a:srcRect b="10536"/>
          <a:stretch>
            <a:fillRect/>
          </a:stretch>
        </p:blipFill>
        <p:spPr>
          <a:xfrm>
            <a:off x="0" y="0"/>
            <a:ext cx="18288000" cy="10287000"/>
          </a:xfrm>
          <a:prstGeom prst="rect">
            <a:avLst/>
          </a:prstGeom>
          <a:noFill/>
          <a:ln>
            <a:noFill/>
          </a:ln>
        </p:spPr>
      </p:pic>
      <p:grpSp>
        <p:nvGrpSpPr>
          <p:cNvPr id="475" name="Google Shape;475;p28"/>
          <p:cNvGrpSpPr/>
          <p:nvPr/>
        </p:nvGrpSpPr>
        <p:grpSpPr>
          <a:xfrm>
            <a:off x="0" y="-180826"/>
            <a:ext cx="3086103" cy="10467826"/>
            <a:chOff x="0" y="-47625"/>
            <a:chExt cx="812800" cy="2756958"/>
          </a:xfrm>
        </p:grpSpPr>
        <p:sp>
          <p:nvSpPr>
            <p:cNvPr id="476" name="Google Shape;476;p28"/>
            <p:cNvSpPr/>
            <p:nvPr/>
          </p:nvSpPr>
          <p:spPr>
            <a:xfrm>
              <a:off x="0" y="0"/>
              <a:ext cx="338340" cy="2709333"/>
            </a:xfrm>
            <a:custGeom>
              <a:avLst/>
              <a:gdLst/>
              <a:ahLst/>
              <a:cxnLst/>
              <a:rect l="l" t="t" r="r" b="b"/>
              <a:pathLst>
                <a:path w="338340" h="2709333" extrusionOk="0">
                  <a:moveTo>
                    <a:pt x="0" y="0"/>
                  </a:moveTo>
                  <a:lnTo>
                    <a:pt x="338340" y="0"/>
                  </a:lnTo>
                  <a:lnTo>
                    <a:pt x="338340" y="2709333"/>
                  </a:lnTo>
                  <a:lnTo>
                    <a:pt x="0" y="2709333"/>
                  </a:lnTo>
                  <a:close/>
                </a:path>
              </a:pathLst>
            </a:custGeom>
            <a:solidFill>
              <a:srgbClr val="9DD193"/>
            </a:solidFill>
            <a:ln>
              <a:noFill/>
            </a:ln>
          </p:spPr>
        </p:sp>
        <p:sp>
          <p:nvSpPr>
            <p:cNvPr id="477" name="Google Shape;477;p28"/>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7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sp>
        <p:nvSpPr>
          <p:cNvPr id="478" name="Google Shape;478;p28"/>
          <p:cNvSpPr txBox="1"/>
          <p:nvPr/>
        </p:nvSpPr>
        <p:spPr>
          <a:xfrm>
            <a:off x="2192893" y="755263"/>
            <a:ext cx="13902214" cy="997196"/>
          </a:xfrm>
          <a:prstGeom prst="rect">
            <a:avLst/>
          </a:prstGeom>
          <a:noFill/>
          <a:ln>
            <a:noFill/>
          </a:ln>
        </p:spPr>
        <p:txBody>
          <a:bodyPr spcFirstLastPara="1" wrap="square" lIns="0" tIns="0" rIns="0" bIns="0" anchor="t" anchorCtr="0">
            <a:spAutoFit/>
          </a:bodyPr>
          <a:lstStyle/>
          <a:p>
            <a:pPr algn="ctr">
              <a:lnSpc>
                <a:spcPct val="120000"/>
              </a:lnSpc>
            </a:pPr>
            <a:r>
              <a:rPr lang="en-US" sz="5400" dirty="0">
                <a:solidFill>
                  <a:srgbClr val="403F3F"/>
                </a:solidFill>
                <a:latin typeface="Libre Baskerville" panose="02000000000000000000"/>
                <a:ea typeface="Libre Baskerville" panose="02000000000000000000"/>
                <a:cs typeface="Libre Baskerville" panose="02000000000000000000"/>
              </a:rPr>
              <a:t>(3) Pentose Phosphate Pathway</a:t>
            </a:r>
            <a:endParaRPr sz="5400" dirty="0">
              <a:solidFill>
                <a:srgbClr val="403F3F"/>
              </a:solidFill>
              <a:latin typeface="Libre Baskerville" panose="02000000000000000000"/>
              <a:ea typeface="Libre Baskerville" panose="02000000000000000000"/>
              <a:cs typeface="Libre Baskerville" panose="02000000000000000000"/>
            </a:endParaRPr>
          </a:p>
        </p:txBody>
      </p:sp>
      <p:grpSp>
        <p:nvGrpSpPr>
          <p:cNvPr id="479" name="Google Shape;479;p28"/>
          <p:cNvGrpSpPr/>
          <p:nvPr/>
        </p:nvGrpSpPr>
        <p:grpSpPr>
          <a:xfrm>
            <a:off x="0" y="0"/>
            <a:ext cx="1303686" cy="11358113"/>
            <a:chOff x="0" y="0"/>
            <a:chExt cx="1738248" cy="15144151"/>
          </a:xfrm>
        </p:grpSpPr>
        <p:pic>
          <p:nvPicPr>
            <p:cNvPr id="480" name="Google Shape;480;p28"/>
            <p:cNvPicPr preferRelativeResize="0"/>
            <p:nvPr/>
          </p:nvPicPr>
          <p:blipFill rotWithShape="1">
            <a:blip r:embed="rId4"/>
            <a:srcRect/>
            <a:stretch>
              <a:fillRect/>
            </a:stretch>
          </p:blipFill>
          <p:spPr>
            <a:xfrm rot="10800000">
              <a:off x="0" y="0"/>
              <a:ext cx="1700148" cy="3824138"/>
            </a:xfrm>
            <a:prstGeom prst="rect">
              <a:avLst/>
            </a:prstGeom>
            <a:noFill/>
            <a:ln>
              <a:noFill/>
            </a:ln>
          </p:spPr>
        </p:pic>
        <p:pic>
          <p:nvPicPr>
            <p:cNvPr id="481" name="Google Shape;481;p28"/>
            <p:cNvPicPr preferRelativeResize="0"/>
            <p:nvPr/>
          </p:nvPicPr>
          <p:blipFill rotWithShape="1">
            <a:blip r:embed="rId4"/>
            <a:srcRect/>
            <a:stretch>
              <a:fillRect/>
            </a:stretch>
          </p:blipFill>
          <p:spPr>
            <a:xfrm rot="10800000">
              <a:off x="12700" y="3773338"/>
              <a:ext cx="1700148" cy="3824138"/>
            </a:xfrm>
            <a:prstGeom prst="rect">
              <a:avLst/>
            </a:prstGeom>
            <a:noFill/>
            <a:ln>
              <a:noFill/>
            </a:ln>
          </p:spPr>
        </p:pic>
        <p:pic>
          <p:nvPicPr>
            <p:cNvPr id="482" name="Google Shape;482;p28"/>
            <p:cNvPicPr preferRelativeResize="0"/>
            <p:nvPr/>
          </p:nvPicPr>
          <p:blipFill rotWithShape="1">
            <a:blip r:embed="rId4"/>
            <a:srcRect/>
            <a:stretch>
              <a:fillRect/>
            </a:stretch>
          </p:blipFill>
          <p:spPr>
            <a:xfrm rot="10800000">
              <a:off x="25400" y="7546675"/>
              <a:ext cx="1700148" cy="3824138"/>
            </a:xfrm>
            <a:prstGeom prst="rect">
              <a:avLst/>
            </a:prstGeom>
            <a:noFill/>
            <a:ln>
              <a:noFill/>
            </a:ln>
          </p:spPr>
        </p:pic>
        <p:pic>
          <p:nvPicPr>
            <p:cNvPr id="483" name="Google Shape;483;p28"/>
            <p:cNvPicPr preferRelativeResize="0"/>
            <p:nvPr/>
          </p:nvPicPr>
          <p:blipFill rotWithShape="1">
            <a:blip r:embed="rId4"/>
            <a:srcRect/>
            <a:stretch>
              <a:fillRect/>
            </a:stretch>
          </p:blipFill>
          <p:spPr>
            <a:xfrm rot="10800000">
              <a:off x="38100" y="11320013"/>
              <a:ext cx="1700148" cy="3824138"/>
            </a:xfrm>
            <a:prstGeom prst="rect">
              <a:avLst/>
            </a:prstGeom>
            <a:noFill/>
            <a:ln>
              <a:noFill/>
            </a:ln>
          </p:spPr>
        </p:pic>
      </p:grpSp>
      <p:grpSp>
        <p:nvGrpSpPr>
          <p:cNvPr id="484" name="Google Shape;484;p28"/>
          <p:cNvGrpSpPr/>
          <p:nvPr/>
        </p:nvGrpSpPr>
        <p:grpSpPr>
          <a:xfrm>
            <a:off x="16974789" y="-180826"/>
            <a:ext cx="3086103" cy="10467826"/>
            <a:chOff x="0" y="-47625"/>
            <a:chExt cx="812800" cy="2756958"/>
          </a:xfrm>
        </p:grpSpPr>
        <p:sp>
          <p:nvSpPr>
            <p:cNvPr id="485" name="Google Shape;485;p28"/>
            <p:cNvSpPr/>
            <p:nvPr/>
          </p:nvSpPr>
          <p:spPr>
            <a:xfrm>
              <a:off x="0" y="0"/>
              <a:ext cx="338340" cy="2709333"/>
            </a:xfrm>
            <a:custGeom>
              <a:avLst/>
              <a:gdLst/>
              <a:ahLst/>
              <a:cxnLst/>
              <a:rect l="l" t="t" r="r" b="b"/>
              <a:pathLst>
                <a:path w="338340" h="2709333" extrusionOk="0">
                  <a:moveTo>
                    <a:pt x="0" y="0"/>
                  </a:moveTo>
                  <a:lnTo>
                    <a:pt x="338340" y="0"/>
                  </a:lnTo>
                  <a:lnTo>
                    <a:pt x="338340" y="2709333"/>
                  </a:lnTo>
                  <a:lnTo>
                    <a:pt x="0" y="2709333"/>
                  </a:lnTo>
                  <a:close/>
                </a:path>
              </a:pathLst>
            </a:custGeom>
            <a:solidFill>
              <a:srgbClr val="9DD193"/>
            </a:solidFill>
            <a:ln>
              <a:noFill/>
            </a:ln>
          </p:spPr>
        </p:sp>
        <p:sp>
          <p:nvSpPr>
            <p:cNvPr id="486" name="Google Shape;486;p28"/>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7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487" name="Google Shape;487;p28"/>
          <p:cNvGrpSpPr/>
          <p:nvPr/>
        </p:nvGrpSpPr>
        <p:grpSpPr>
          <a:xfrm>
            <a:off x="16955739" y="0"/>
            <a:ext cx="1303686" cy="11358113"/>
            <a:chOff x="0" y="0"/>
            <a:chExt cx="1738248" cy="15144151"/>
          </a:xfrm>
        </p:grpSpPr>
        <p:pic>
          <p:nvPicPr>
            <p:cNvPr id="488" name="Google Shape;488;p28"/>
            <p:cNvPicPr preferRelativeResize="0"/>
            <p:nvPr/>
          </p:nvPicPr>
          <p:blipFill rotWithShape="1">
            <a:blip r:embed="rId4"/>
            <a:srcRect/>
            <a:stretch>
              <a:fillRect/>
            </a:stretch>
          </p:blipFill>
          <p:spPr>
            <a:xfrm rot="10800000">
              <a:off x="0" y="0"/>
              <a:ext cx="1700148" cy="3824138"/>
            </a:xfrm>
            <a:prstGeom prst="rect">
              <a:avLst/>
            </a:prstGeom>
            <a:noFill/>
            <a:ln>
              <a:noFill/>
            </a:ln>
          </p:spPr>
        </p:pic>
        <p:pic>
          <p:nvPicPr>
            <p:cNvPr id="489" name="Google Shape;489;p28"/>
            <p:cNvPicPr preferRelativeResize="0"/>
            <p:nvPr/>
          </p:nvPicPr>
          <p:blipFill rotWithShape="1">
            <a:blip r:embed="rId4"/>
            <a:srcRect/>
            <a:stretch>
              <a:fillRect/>
            </a:stretch>
          </p:blipFill>
          <p:spPr>
            <a:xfrm rot="10800000">
              <a:off x="12700" y="3773338"/>
              <a:ext cx="1700148" cy="3824138"/>
            </a:xfrm>
            <a:prstGeom prst="rect">
              <a:avLst/>
            </a:prstGeom>
            <a:noFill/>
            <a:ln>
              <a:noFill/>
            </a:ln>
          </p:spPr>
        </p:pic>
        <p:pic>
          <p:nvPicPr>
            <p:cNvPr id="490" name="Google Shape;490;p28"/>
            <p:cNvPicPr preferRelativeResize="0"/>
            <p:nvPr/>
          </p:nvPicPr>
          <p:blipFill rotWithShape="1">
            <a:blip r:embed="rId4"/>
            <a:srcRect/>
            <a:stretch>
              <a:fillRect/>
            </a:stretch>
          </p:blipFill>
          <p:spPr>
            <a:xfrm rot="10800000">
              <a:off x="25400" y="7546675"/>
              <a:ext cx="1700148" cy="3824138"/>
            </a:xfrm>
            <a:prstGeom prst="rect">
              <a:avLst/>
            </a:prstGeom>
            <a:noFill/>
            <a:ln>
              <a:noFill/>
            </a:ln>
          </p:spPr>
        </p:pic>
        <p:pic>
          <p:nvPicPr>
            <p:cNvPr id="491" name="Google Shape;491;p28"/>
            <p:cNvPicPr preferRelativeResize="0"/>
            <p:nvPr/>
          </p:nvPicPr>
          <p:blipFill rotWithShape="1">
            <a:blip r:embed="rId4"/>
            <a:srcRect/>
            <a:stretch>
              <a:fillRect/>
            </a:stretch>
          </p:blipFill>
          <p:spPr>
            <a:xfrm rot="10800000">
              <a:off x="38100" y="11320013"/>
              <a:ext cx="1700148" cy="3824138"/>
            </a:xfrm>
            <a:prstGeom prst="rect">
              <a:avLst/>
            </a:prstGeom>
            <a:noFill/>
            <a:ln>
              <a:noFill/>
            </a:ln>
          </p:spPr>
        </p:pic>
      </p:grpSp>
      <p:cxnSp>
        <p:nvCxnSpPr>
          <p:cNvPr id="492" name="Google Shape;492;p28"/>
          <p:cNvCxnSpPr/>
          <p:nvPr/>
        </p:nvCxnSpPr>
        <p:spPr>
          <a:xfrm>
            <a:off x="8355648" y="1717288"/>
            <a:ext cx="7739459" cy="0"/>
          </a:xfrm>
          <a:prstGeom prst="straightConnector1">
            <a:avLst/>
          </a:prstGeom>
          <a:noFill/>
          <a:ln w="190500" cap="rnd" cmpd="sng">
            <a:solidFill>
              <a:srgbClr val="9DD193"/>
            </a:solidFill>
            <a:prstDash val="solid"/>
            <a:round/>
            <a:headEnd type="none" w="sm" len="sm"/>
            <a:tailEnd type="none" w="sm" len="sm"/>
          </a:ln>
        </p:spPr>
      </p:cxnSp>
      <p:pic>
        <p:nvPicPr>
          <p:cNvPr id="3" name="Picture 2" descr="A computer screen shot of a diagram&#10;&#10;Description automatically generated with low confidence"/>
          <p:cNvPicPr>
            <a:picLocks noChangeAspect="1"/>
          </p:cNvPicPr>
          <p:nvPr/>
        </p:nvPicPr>
        <p:blipFill>
          <a:blip r:embed="rId5"/>
          <a:stretch>
            <a:fillRect/>
          </a:stretch>
        </p:blipFill>
        <p:spPr>
          <a:xfrm>
            <a:off x="2962272" y="2171341"/>
            <a:ext cx="12192000" cy="7942385"/>
          </a:xfrm>
          <a:prstGeom prst="rect">
            <a:avLst/>
          </a:prstGeom>
          <a:ln w="228600" cap="sq" cmpd="thickThin">
            <a:solidFill>
              <a:srgbClr val="000000"/>
            </a:solidFill>
            <a:prstDash val="solid"/>
            <a:miter lim="800000"/>
            <a:headEnd/>
            <a:tailEnd/>
          </a:ln>
          <a:effectLst>
            <a:innerShdw blurRad="76200">
              <a:srgbClr val="000000"/>
            </a:innerShdw>
          </a:effec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32"/>
        <p:cNvGrpSpPr/>
        <p:nvPr/>
      </p:nvGrpSpPr>
      <p:grpSpPr>
        <a:xfrm>
          <a:off x="0" y="0"/>
          <a:ext cx="0" cy="0"/>
          <a:chOff x="0" y="0"/>
          <a:chExt cx="0" cy="0"/>
        </a:xfrm>
      </p:grpSpPr>
      <p:pic>
        <p:nvPicPr>
          <p:cNvPr id="533" name="Google Shape;533;p32"/>
          <p:cNvPicPr preferRelativeResize="0"/>
          <p:nvPr/>
        </p:nvPicPr>
        <p:blipFill rotWithShape="1">
          <a:blip r:embed="rId3"/>
          <a:srcRect b="10536"/>
          <a:stretch>
            <a:fillRect/>
          </a:stretch>
        </p:blipFill>
        <p:spPr>
          <a:xfrm>
            <a:off x="0" y="0"/>
            <a:ext cx="18288000" cy="10287000"/>
          </a:xfrm>
          <a:prstGeom prst="rect">
            <a:avLst/>
          </a:prstGeom>
          <a:noFill/>
          <a:ln>
            <a:noFill/>
          </a:ln>
        </p:spPr>
      </p:pic>
      <p:grpSp>
        <p:nvGrpSpPr>
          <p:cNvPr id="546" name="Google Shape;546;p32"/>
          <p:cNvGrpSpPr/>
          <p:nvPr/>
        </p:nvGrpSpPr>
        <p:grpSpPr>
          <a:xfrm>
            <a:off x="7920980" y="9341530"/>
            <a:ext cx="269790" cy="270999"/>
            <a:chOff x="1813" y="0"/>
            <a:chExt cx="809173" cy="812800"/>
          </a:xfrm>
        </p:grpSpPr>
        <p:sp>
          <p:nvSpPr>
            <p:cNvPr id="547" name="Google Shape;547;p32"/>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03F3F">
                <a:alpha val="57254"/>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32"/>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7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549" name="Google Shape;549;p32"/>
          <p:cNvGrpSpPr/>
          <p:nvPr/>
        </p:nvGrpSpPr>
        <p:grpSpPr>
          <a:xfrm>
            <a:off x="11838667" y="557513"/>
            <a:ext cx="375267" cy="376949"/>
            <a:chOff x="1813" y="0"/>
            <a:chExt cx="809173" cy="812800"/>
          </a:xfrm>
        </p:grpSpPr>
        <p:sp>
          <p:nvSpPr>
            <p:cNvPr id="550" name="Google Shape;550;p32"/>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C6E49">
                <a:alpha val="57254"/>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2"/>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7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552" name="Google Shape;552;p32"/>
          <p:cNvGrpSpPr/>
          <p:nvPr/>
        </p:nvGrpSpPr>
        <p:grpSpPr>
          <a:xfrm>
            <a:off x="17259720" y="8893724"/>
            <a:ext cx="187634" cy="188475"/>
            <a:chOff x="1813" y="0"/>
            <a:chExt cx="809173" cy="812800"/>
          </a:xfrm>
        </p:grpSpPr>
        <p:sp>
          <p:nvSpPr>
            <p:cNvPr id="553" name="Google Shape;553;p32"/>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5BB8B">
                <a:alpha val="57254"/>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2"/>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7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555" name="Google Shape;555;p32"/>
          <p:cNvGrpSpPr/>
          <p:nvPr/>
        </p:nvGrpSpPr>
        <p:grpSpPr>
          <a:xfrm>
            <a:off x="10936831" y="2231781"/>
            <a:ext cx="269790" cy="270999"/>
            <a:chOff x="1813" y="0"/>
            <a:chExt cx="809173" cy="812800"/>
          </a:xfrm>
        </p:grpSpPr>
        <p:sp>
          <p:nvSpPr>
            <p:cNvPr id="556" name="Google Shape;556;p32"/>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03F3F">
                <a:alpha val="57254"/>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2"/>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7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558" name="Google Shape;558;p32"/>
          <p:cNvGrpSpPr/>
          <p:nvPr/>
        </p:nvGrpSpPr>
        <p:grpSpPr>
          <a:xfrm>
            <a:off x="10537818" y="7808252"/>
            <a:ext cx="187634" cy="188475"/>
            <a:chOff x="1813" y="0"/>
            <a:chExt cx="809173" cy="812800"/>
          </a:xfrm>
        </p:grpSpPr>
        <p:sp>
          <p:nvSpPr>
            <p:cNvPr id="559" name="Google Shape;559;p32"/>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9DD193">
                <a:alpha val="57254"/>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2"/>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7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561" name="Google Shape;561;p32"/>
          <p:cNvGrpSpPr/>
          <p:nvPr/>
        </p:nvGrpSpPr>
        <p:grpSpPr>
          <a:xfrm>
            <a:off x="16813150" y="934463"/>
            <a:ext cx="187634" cy="188475"/>
            <a:chOff x="1813" y="0"/>
            <a:chExt cx="809173" cy="812800"/>
          </a:xfrm>
        </p:grpSpPr>
        <p:sp>
          <p:nvSpPr>
            <p:cNvPr id="562" name="Google Shape;562;p32"/>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5BB8B">
                <a:alpha val="57254"/>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2"/>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7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564" name="Google Shape;564;p32"/>
          <p:cNvGrpSpPr/>
          <p:nvPr/>
        </p:nvGrpSpPr>
        <p:grpSpPr>
          <a:xfrm>
            <a:off x="17771556" y="6335175"/>
            <a:ext cx="375267" cy="376949"/>
            <a:chOff x="1813" y="0"/>
            <a:chExt cx="809173" cy="812800"/>
          </a:xfrm>
        </p:grpSpPr>
        <p:sp>
          <p:nvSpPr>
            <p:cNvPr id="565" name="Google Shape;565;p32"/>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C6E49">
                <a:alpha val="57254"/>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32"/>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7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567" name="Google Shape;567;p32"/>
          <p:cNvGrpSpPr/>
          <p:nvPr/>
        </p:nvGrpSpPr>
        <p:grpSpPr>
          <a:xfrm>
            <a:off x="13208577" y="1697990"/>
            <a:ext cx="269790" cy="270999"/>
            <a:chOff x="1813" y="0"/>
            <a:chExt cx="809173" cy="812800"/>
          </a:xfrm>
        </p:grpSpPr>
        <p:sp>
          <p:nvSpPr>
            <p:cNvPr id="568" name="Google Shape;568;p32"/>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5BB8B">
                <a:alpha val="57254"/>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2"/>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7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570" name="Google Shape;570;p32"/>
          <p:cNvGrpSpPr/>
          <p:nvPr/>
        </p:nvGrpSpPr>
        <p:grpSpPr>
          <a:xfrm>
            <a:off x="13385154" y="7808252"/>
            <a:ext cx="187634" cy="188475"/>
            <a:chOff x="1813" y="0"/>
            <a:chExt cx="809173" cy="812800"/>
          </a:xfrm>
        </p:grpSpPr>
        <p:sp>
          <p:nvSpPr>
            <p:cNvPr id="571" name="Google Shape;571;p32"/>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5BB8B">
                <a:alpha val="55294"/>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2"/>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7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573" name="Google Shape;573;p32"/>
          <p:cNvGrpSpPr/>
          <p:nvPr/>
        </p:nvGrpSpPr>
        <p:grpSpPr>
          <a:xfrm>
            <a:off x="15205935" y="286515"/>
            <a:ext cx="457423" cy="459473"/>
            <a:chOff x="1813" y="0"/>
            <a:chExt cx="809173" cy="812800"/>
          </a:xfrm>
        </p:grpSpPr>
        <p:sp>
          <p:nvSpPr>
            <p:cNvPr id="574" name="Google Shape;574;p32"/>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03F3F">
                <a:alpha val="57254"/>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2"/>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7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pic>
        <p:nvPicPr>
          <p:cNvPr id="3" name="Picture 2" descr="Screenshot 2023-06-30 184904">
            <a:extLst>
              <a:ext uri="{FF2B5EF4-FFF2-40B4-BE49-F238E27FC236}">
                <a16:creationId xmlns:a16="http://schemas.microsoft.com/office/drawing/2014/main" id="{D931A497-8FD9-4FA7-67FD-F5FEAEC6B947}"/>
              </a:ext>
            </a:extLst>
          </p:cNvPr>
          <p:cNvPicPr>
            <a:picLocks noChangeAspect="1"/>
          </p:cNvPicPr>
          <p:nvPr/>
        </p:nvPicPr>
        <p:blipFill>
          <a:blip r:embed="rId4"/>
          <a:stretch>
            <a:fillRect/>
          </a:stretch>
        </p:blipFill>
        <p:spPr>
          <a:xfrm>
            <a:off x="0" y="635"/>
            <a:ext cx="18470245" cy="1028636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841259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pic>
        <p:nvPicPr>
          <p:cNvPr id="186" name="Google Shape;186;p17"/>
          <p:cNvPicPr preferRelativeResize="0"/>
          <p:nvPr/>
        </p:nvPicPr>
        <p:blipFill rotWithShape="1">
          <a:blip r:embed="rId3"/>
          <a:srcRect t="5268" b="5268"/>
          <a:stretch>
            <a:fillRect/>
          </a:stretch>
        </p:blipFill>
        <p:spPr>
          <a:xfrm>
            <a:off x="0" y="0"/>
            <a:ext cx="18288000" cy="10287000"/>
          </a:xfrm>
          <a:prstGeom prst="rect">
            <a:avLst/>
          </a:prstGeom>
          <a:noFill/>
          <a:ln>
            <a:noFill/>
          </a:ln>
        </p:spPr>
      </p:pic>
      <p:sp>
        <p:nvSpPr>
          <p:cNvPr id="188" name="Google Shape;188;p17"/>
          <p:cNvSpPr txBox="1"/>
          <p:nvPr/>
        </p:nvSpPr>
        <p:spPr>
          <a:xfrm>
            <a:off x="429734" y="373448"/>
            <a:ext cx="16829566" cy="1661993"/>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9000" b="0" i="0" u="none" strike="noStrike" cap="none" dirty="0">
                <a:solidFill>
                  <a:srgbClr val="403F3F"/>
                </a:solidFill>
                <a:latin typeface="Libre Baskerville" panose="02000000000000000000"/>
                <a:ea typeface="Libre Baskerville" panose="02000000000000000000"/>
                <a:cs typeface="Libre Baskerville" panose="02000000000000000000"/>
                <a:sym typeface="Libre Baskerville" panose="02000000000000000000"/>
              </a:rPr>
              <a:t>TABLE OF CONTENTS</a:t>
            </a:r>
          </a:p>
        </p:txBody>
      </p:sp>
      <p:sp>
        <p:nvSpPr>
          <p:cNvPr id="189" name="Google Shape;189;p17"/>
          <p:cNvSpPr/>
          <p:nvPr/>
        </p:nvSpPr>
        <p:spPr>
          <a:xfrm>
            <a:off x="262528" y="2361193"/>
            <a:ext cx="4694724" cy="4694704"/>
          </a:xfrm>
          <a:custGeom>
            <a:avLst/>
            <a:gdLst/>
            <a:ahLst/>
            <a:cxnLst/>
            <a:rect l="l" t="t" r="r" b="b"/>
            <a:pathLst>
              <a:path w="6350000" h="6349974" extrusionOk="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solidFill>
            <a:srgbClr val="9DD1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7"/>
          <p:cNvSpPr/>
          <p:nvPr/>
        </p:nvSpPr>
        <p:spPr>
          <a:xfrm>
            <a:off x="6448375" y="2368028"/>
            <a:ext cx="4694724" cy="4694704"/>
          </a:xfrm>
          <a:custGeom>
            <a:avLst/>
            <a:gdLst/>
            <a:ahLst/>
            <a:cxnLst/>
            <a:rect l="l" t="t" r="r" b="b"/>
            <a:pathLst>
              <a:path w="6350000" h="6349974" extrusionOk="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solidFill>
            <a:srgbClr val="65BB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7"/>
          <p:cNvSpPr/>
          <p:nvPr/>
        </p:nvSpPr>
        <p:spPr>
          <a:xfrm>
            <a:off x="12564576" y="2368028"/>
            <a:ext cx="4694724" cy="4694704"/>
          </a:xfrm>
          <a:custGeom>
            <a:avLst/>
            <a:gdLst/>
            <a:ahLst/>
            <a:cxnLst/>
            <a:rect l="l" t="t" r="r" b="b"/>
            <a:pathLst>
              <a:path w="6350000" h="6349974" extrusionOk="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solidFill>
            <a:srgbClr val="2C6E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7"/>
          <p:cNvSpPr txBox="1"/>
          <p:nvPr/>
        </p:nvSpPr>
        <p:spPr>
          <a:xfrm>
            <a:off x="1856452" y="2854436"/>
            <a:ext cx="1814688" cy="2068259"/>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9600" b="1" dirty="0">
                <a:solidFill>
                  <a:srgbClr val="2C6E49"/>
                </a:solidFill>
                <a:latin typeface="League Spartan"/>
                <a:ea typeface="League Spartan"/>
                <a:cs typeface="League Spartan"/>
                <a:sym typeface="League Spartan"/>
              </a:rPr>
              <a:t>0</a:t>
            </a:r>
            <a:r>
              <a:rPr lang="en-US" sz="9600" b="1" i="0" u="none" strike="noStrike" cap="none" dirty="0">
                <a:solidFill>
                  <a:srgbClr val="2C6E49"/>
                </a:solidFill>
                <a:latin typeface="League Spartan"/>
                <a:ea typeface="League Spartan"/>
                <a:cs typeface="League Spartan"/>
                <a:sym typeface="League Spartan"/>
              </a:rPr>
              <a:t>1</a:t>
            </a:r>
            <a:endParaRPr b="1" dirty="0">
              <a:latin typeface="League Spartan"/>
              <a:ea typeface="League Spartan"/>
              <a:cs typeface="League Spartan"/>
              <a:sym typeface="League Spartan"/>
            </a:endParaRPr>
          </a:p>
        </p:txBody>
      </p:sp>
      <p:sp>
        <p:nvSpPr>
          <p:cNvPr id="193" name="Google Shape;193;p17"/>
          <p:cNvSpPr txBox="1"/>
          <p:nvPr/>
        </p:nvSpPr>
        <p:spPr>
          <a:xfrm>
            <a:off x="1090240" y="5339156"/>
            <a:ext cx="3039300" cy="904863"/>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4200" b="1" i="0" u="none" strike="noStrike" cap="none" dirty="0">
                <a:solidFill>
                  <a:srgbClr val="2C6E49"/>
                </a:solidFill>
                <a:latin typeface="League Spartan"/>
                <a:ea typeface="League Spartan"/>
                <a:cs typeface="League Spartan"/>
                <a:sym typeface="League Spartan"/>
              </a:rPr>
              <a:t>Introduction</a:t>
            </a:r>
            <a:endParaRPr b="1" dirty="0">
              <a:latin typeface="League Spartan"/>
              <a:ea typeface="League Spartan"/>
              <a:cs typeface="League Spartan"/>
              <a:sym typeface="League Spartan"/>
            </a:endParaRPr>
          </a:p>
        </p:txBody>
      </p:sp>
      <p:sp>
        <p:nvSpPr>
          <p:cNvPr id="194" name="Google Shape;194;p17"/>
          <p:cNvSpPr txBox="1"/>
          <p:nvPr/>
        </p:nvSpPr>
        <p:spPr>
          <a:xfrm>
            <a:off x="7025532" y="4972334"/>
            <a:ext cx="3637970" cy="1809726"/>
          </a:xfrm>
          <a:prstGeom prst="rect">
            <a:avLst/>
          </a:prstGeom>
          <a:noFill/>
          <a:ln>
            <a:noFill/>
          </a:ln>
        </p:spPr>
        <p:txBody>
          <a:bodyPr spcFirstLastPara="1" wrap="square" lIns="0" tIns="0" rIns="0" bIns="0" anchor="t" anchorCtr="0">
            <a:spAutoFit/>
          </a:bodyPr>
          <a:lstStyle/>
          <a:p>
            <a:pPr algn="ctr">
              <a:lnSpc>
                <a:spcPct val="140000"/>
              </a:lnSpc>
            </a:pPr>
            <a:r>
              <a:rPr lang="en-US" sz="4200" b="1" dirty="0">
                <a:solidFill>
                  <a:srgbClr val="2C6E49"/>
                </a:solidFill>
                <a:latin typeface="League Spartan"/>
                <a:ea typeface="League Spartan"/>
                <a:cs typeface="League Spartan"/>
              </a:rPr>
              <a:t>The Goal of our project</a:t>
            </a:r>
          </a:p>
        </p:txBody>
      </p:sp>
      <p:sp>
        <p:nvSpPr>
          <p:cNvPr id="195" name="Google Shape;195;p17"/>
          <p:cNvSpPr txBox="1"/>
          <p:nvPr/>
        </p:nvSpPr>
        <p:spPr>
          <a:xfrm>
            <a:off x="12564576" y="5256357"/>
            <a:ext cx="4599032" cy="904863"/>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4200" b="1" i="0" u="none" strike="noStrike" cap="none" dirty="0">
                <a:solidFill>
                  <a:srgbClr val="65BB8B"/>
                </a:solidFill>
                <a:latin typeface="League Spartan"/>
                <a:ea typeface="League Spartan"/>
                <a:cs typeface="League Spartan"/>
                <a:sym typeface="League Spartan"/>
              </a:rPr>
              <a:t>Steps of project</a:t>
            </a:r>
            <a:endParaRPr b="1" dirty="0">
              <a:latin typeface="League Spartan"/>
              <a:ea typeface="League Spartan"/>
              <a:cs typeface="League Spartan"/>
              <a:sym typeface="League Spartan"/>
            </a:endParaRPr>
          </a:p>
        </p:txBody>
      </p:sp>
      <p:sp>
        <p:nvSpPr>
          <p:cNvPr id="196" name="Google Shape;196;p17"/>
          <p:cNvSpPr txBox="1"/>
          <p:nvPr/>
        </p:nvSpPr>
        <p:spPr>
          <a:xfrm>
            <a:off x="7955609" y="2854436"/>
            <a:ext cx="1804500" cy="14778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9600" b="1" i="0" u="none" strike="noStrike" cap="none" dirty="0">
                <a:solidFill>
                  <a:srgbClr val="2C6E49"/>
                </a:solidFill>
                <a:latin typeface="League Spartan"/>
                <a:ea typeface="League Spartan"/>
                <a:cs typeface="League Spartan"/>
                <a:sym typeface="League Spartan"/>
              </a:rPr>
              <a:t>02</a:t>
            </a:r>
            <a:endParaRPr b="1" dirty="0">
              <a:latin typeface="League Spartan"/>
              <a:ea typeface="League Spartan"/>
              <a:cs typeface="League Spartan"/>
              <a:sym typeface="League Spartan"/>
            </a:endParaRPr>
          </a:p>
        </p:txBody>
      </p:sp>
      <p:sp>
        <p:nvSpPr>
          <p:cNvPr id="197" name="Google Shape;197;p17"/>
          <p:cNvSpPr txBox="1"/>
          <p:nvPr/>
        </p:nvSpPr>
        <p:spPr>
          <a:xfrm>
            <a:off x="14063388" y="2895850"/>
            <a:ext cx="1697100" cy="14778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9600" b="1" i="0" u="none" strike="noStrike" cap="none" dirty="0">
                <a:solidFill>
                  <a:srgbClr val="65BB8B"/>
                </a:solidFill>
                <a:latin typeface="League Spartan"/>
                <a:ea typeface="League Spartan"/>
                <a:cs typeface="League Spartan"/>
                <a:sym typeface="League Spartan"/>
              </a:rPr>
              <a:t>03</a:t>
            </a:r>
            <a:endParaRPr b="1" dirty="0">
              <a:latin typeface="League Spartan"/>
              <a:ea typeface="League Spartan"/>
              <a:cs typeface="League Spartan"/>
              <a:sym typeface="League Spartan"/>
            </a:endParaRPr>
          </a:p>
        </p:txBody>
      </p:sp>
      <p:pic>
        <p:nvPicPr>
          <p:cNvPr id="2" name="Picture 8" descr="HPImage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9402008">
            <a:off x="14483351" y="-533095"/>
            <a:ext cx="5183521" cy="31235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Google Shape;190;p17">
            <a:extLst>
              <a:ext uri="{FF2B5EF4-FFF2-40B4-BE49-F238E27FC236}">
                <a16:creationId xmlns:a16="http://schemas.microsoft.com/office/drawing/2014/main" id="{EE6AF4DF-B61C-978F-C578-46E00F45EE39}"/>
              </a:ext>
            </a:extLst>
          </p:cNvPr>
          <p:cNvSpPr/>
          <p:nvPr/>
        </p:nvSpPr>
        <p:spPr>
          <a:xfrm>
            <a:off x="3320629" y="5856024"/>
            <a:ext cx="4694724" cy="4694704"/>
          </a:xfrm>
          <a:custGeom>
            <a:avLst/>
            <a:gdLst/>
            <a:ahLst/>
            <a:cxnLst/>
            <a:rect l="l" t="t" r="r" b="b"/>
            <a:pathLst>
              <a:path w="6350000" h="6349974" extrusionOk="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solidFill>
            <a:srgbClr val="65BB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191;p17">
            <a:extLst>
              <a:ext uri="{FF2B5EF4-FFF2-40B4-BE49-F238E27FC236}">
                <a16:creationId xmlns:a16="http://schemas.microsoft.com/office/drawing/2014/main" id="{EBF71529-75B5-2E25-2D26-F22011709CE3}"/>
              </a:ext>
            </a:extLst>
          </p:cNvPr>
          <p:cNvSpPr/>
          <p:nvPr/>
        </p:nvSpPr>
        <p:spPr>
          <a:xfrm>
            <a:off x="9562572" y="5912345"/>
            <a:ext cx="4694724" cy="4694704"/>
          </a:xfrm>
          <a:custGeom>
            <a:avLst/>
            <a:gdLst/>
            <a:ahLst/>
            <a:cxnLst/>
            <a:rect l="l" t="t" r="r" b="b"/>
            <a:pathLst>
              <a:path w="6350000" h="6349974" extrusionOk="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solidFill>
            <a:srgbClr val="2C6E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92;p17">
            <a:extLst>
              <a:ext uri="{FF2B5EF4-FFF2-40B4-BE49-F238E27FC236}">
                <a16:creationId xmlns:a16="http://schemas.microsoft.com/office/drawing/2014/main" id="{30976262-4016-7B49-9471-42A24DDEBD84}"/>
              </a:ext>
            </a:extLst>
          </p:cNvPr>
          <p:cNvSpPr txBox="1"/>
          <p:nvPr/>
        </p:nvSpPr>
        <p:spPr>
          <a:xfrm>
            <a:off x="4922266" y="6361189"/>
            <a:ext cx="1814688" cy="2068259"/>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9600" b="1" dirty="0">
                <a:solidFill>
                  <a:srgbClr val="2C6E49"/>
                </a:solidFill>
                <a:latin typeface="League Spartan"/>
                <a:ea typeface="League Spartan"/>
                <a:cs typeface="League Spartan"/>
                <a:sym typeface="League Spartan"/>
              </a:rPr>
              <a:t>04</a:t>
            </a:r>
            <a:endParaRPr b="1" dirty="0">
              <a:latin typeface="League Spartan"/>
              <a:ea typeface="League Spartan"/>
              <a:cs typeface="League Spartan"/>
              <a:sym typeface="League Spartan"/>
            </a:endParaRPr>
          </a:p>
        </p:txBody>
      </p:sp>
      <p:sp>
        <p:nvSpPr>
          <p:cNvPr id="8" name="Google Shape;197;p17">
            <a:extLst>
              <a:ext uri="{FF2B5EF4-FFF2-40B4-BE49-F238E27FC236}">
                <a16:creationId xmlns:a16="http://schemas.microsoft.com/office/drawing/2014/main" id="{1ABAC80A-76A7-E485-D84D-0FB6C0B83D7A}"/>
              </a:ext>
            </a:extLst>
          </p:cNvPr>
          <p:cNvSpPr txBox="1"/>
          <p:nvPr/>
        </p:nvSpPr>
        <p:spPr>
          <a:xfrm>
            <a:off x="10981754" y="6550236"/>
            <a:ext cx="1697100" cy="2068259"/>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9600" b="1" i="0" u="none" strike="noStrike" cap="none" dirty="0">
                <a:solidFill>
                  <a:srgbClr val="65BB8B"/>
                </a:solidFill>
                <a:latin typeface="League Spartan"/>
                <a:ea typeface="League Spartan"/>
                <a:cs typeface="League Spartan"/>
                <a:sym typeface="League Spartan"/>
              </a:rPr>
              <a:t>05</a:t>
            </a:r>
            <a:endParaRPr b="1" dirty="0">
              <a:latin typeface="League Spartan"/>
              <a:ea typeface="League Spartan"/>
              <a:cs typeface="League Spartan"/>
              <a:sym typeface="League Spartan"/>
            </a:endParaRPr>
          </a:p>
        </p:txBody>
      </p:sp>
      <p:sp>
        <p:nvSpPr>
          <p:cNvPr id="10" name="TextBox 9">
            <a:extLst>
              <a:ext uri="{FF2B5EF4-FFF2-40B4-BE49-F238E27FC236}">
                <a16:creationId xmlns:a16="http://schemas.microsoft.com/office/drawing/2014/main" id="{3565D6DE-1D7A-3D3B-65F3-2ACF29A0A852}"/>
              </a:ext>
            </a:extLst>
          </p:cNvPr>
          <p:cNvSpPr txBox="1"/>
          <p:nvPr/>
        </p:nvSpPr>
        <p:spPr>
          <a:xfrm>
            <a:off x="2763796" y="8615011"/>
            <a:ext cx="5708925" cy="1604157"/>
          </a:xfrm>
          <a:prstGeom prst="rect">
            <a:avLst/>
          </a:prstGeom>
          <a:noFill/>
        </p:spPr>
        <p:txBody>
          <a:bodyPr wrap="square">
            <a:spAutoFit/>
          </a:bodyPr>
          <a:lstStyle/>
          <a:p>
            <a:pPr lvl="0" algn="ctr">
              <a:lnSpc>
                <a:spcPct val="120000"/>
              </a:lnSpc>
            </a:pPr>
            <a:r>
              <a:rPr lang="en-US" sz="4200" b="1" dirty="0">
                <a:solidFill>
                  <a:srgbClr val="2C6E49"/>
                </a:solidFill>
                <a:latin typeface="League Spartan"/>
              </a:rPr>
              <a:t>Importance of H.Pylori model</a:t>
            </a:r>
            <a:endParaRPr lang="en-US" sz="4200" b="1" dirty="0">
              <a:solidFill>
                <a:srgbClr val="2C6E49"/>
              </a:solidFill>
              <a:latin typeface="League Spartan"/>
              <a:sym typeface="League Spartan"/>
            </a:endParaRPr>
          </a:p>
        </p:txBody>
      </p:sp>
      <p:sp>
        <p:nvSpPr>
          <p:cNvPr id="12" name="TextBox 11">
            <a:extLst>
              <a:ext uri="{FF2B5EF4-FFF2-40B4-BE49-F238E27FC236}">
                <a16:creationId xmlns:a16="http://schemas.microsoft.com/office/drawing/2014/main" id="{84FE5D86-A4C7-EC1F-209E-8B9E4C0B95E6}"/>
              </a:ext>
            </a:extLst>
          </p:cNvPr>
          <p:cNvSpPr txBox="1"/>
          <p:nvPr/>
        </p:nvSpPr>
        <p:spPr>
          <a:xfrm>
            <a:off x="8767351" y="8341199"/>
            <a:ext cx="6285166" cy="1830373"/>
          </a:xfrm>
          <a:prstGeom prst="rect">
            <a:avLst/>
          </a:prstGeom>
          <a:noFill/>
        </p:spPr>
        <p:txBody>
          <a:bodyPr wrap="square">
            <a:spAutoFit/>
          </a:bodyPr>
          <a:lstStyle/>
          <a:p>
            <a:pPr algn="ctr">
              <a:lnSpc>
                <a:spcPct val="140000"/>
              </a:lnSpc>
            </a:pPr>
            <a:r>
              <a:rPr lang="en-US" sz="4200" b="1" dirty="0">
                <a:solidFill>
                  <a:srgbClr val="65BB8B"/>
                </a:solidFill>
                <a:latin typeface="League Spartan"/>
                <a:sym typeface="Libre Baskerville" panose="02000000000000000000"/>
              </a:rPr>
              <a:t>Technologies used to make the model</a:t>
            </a:r>
            <a:endParaRPr lang="en-US" sz="4200" b="1" dirty="0">
              <a:solidFill>
                <a:srgbClr val="65BB8B"/>
              </a:solidFill>
              <a:latin typeface="League Spartan"/>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69"/>
        <p:cNvGrpSpPr/>
        <p:nvPr/>
      </p:nvGrpSpPr>
      <p:grpSpPr>
        <a:xfrm>
          <a:off x="0" y="0"/>
          <a:ext cx="0" cy="0"/>
          <a:chOff x="0" y="0"/>
          <a:chExt cx="0" cy="0"/>
        </a:xfrm>
      </p:grpSpPr>
      <p:pic>
        <p:nvPicPr>
          <p:cNvPr id="470" name="Google Shape;470;p28"/>
          <p:cNvPicPr preferRelativeResize="0"/>
          <p:nvPr/>
        </p:nvPicPr>
        <p:blipFill rotWithShape="1">
          <a:blip r:embed="rId3"/>
          <a:srcRect b="10536"/>
          <a:stretch>
            <a:fillRect/>
          </a:stretch>
        </p:blipFill>
        <p:spPr>
          <a:xfrm>
            <a:off x="0" y="0"/>
            <a:ext cx="18288000" cy="10287000"/>
          </a:xfrm>
          <a:prstGeom prst="rect">
            <a:avLst/>
          </a:prstGeom>
          <a:noFill/>
          <a:ln>
            <a:noFill/>
          </a:ln>
        </p:spPr>
      </p:pic>
      <p:grpSp>
        <p:nvGrpSpPr>
          <p:cNvPr id="475" name="Google Shape;475;p28"/>
          <p:cNvGrpSpPr/>
          <p:nvPr/>
        </p:nvGrpSpPr>
        <p:grpSpPr>
          <a:xfrm>
            <a:off x="0" y="-180826"/>
            <a:ext cx="3086103" cy="10467826"/>
            <a:chOff x="0" y="-47625"/>
            <a:chExt cx="812800" cy="2756958"/>
          </a:xfrm>
        </p:grpSpPr>
        <p:sp>
          <p:nvSpPr>
            <p:cNvPr id="476" name="Google Shape;476;p28"/>
            <p:cNvSpPr/>
            <p:nvPr/>
          </p:nvSpPr>
          <p:spPr>
            <a:xfrm>
              <a:off x="0" y="0"/>
              <a:ext cx="338340" cy="2709333"/>
            </a:xfrm>
            <a:custGeom>
              <a:avLst/>
              <a:gdLst/>
              <a:ahLst/>
              <a:cxnLst/>
              <a:rect l="l" t="t" r="r" b="b"/>
              <a:pathLst>
                <a:path w="338340" h="2709333" extrusionOk="0">
                  <a:moveTo>
                    <a:pt x="0" y="0"/>
                  </a:moveTo>
                  <a:lnTo>
                    <a:pt x="338340" y="0"/>
                  </a:lnTo>
                  <a:lnTo>
                    <a:pt x="338340" y="2709333"/>
                  </a:lnTo>
                  <a:lnTo>
                    <a:pt x="0" y="2709333"/>
                  </a:lnTo>
                  <a:close/>
                </a:path>
              </a:pathLst>
            </a:custGeom>
            <a:solidFill>
              <a:srgbClr val="9DD193"/>
            </a:solidFill>
            <a:ln>
              <a:noFill/>
            </a:ln>
          </p:spPr>
        </p:sp>
        <p:sp>
          <p:nvSpPr>
            <p:cNvPr id="477" name="Google Shape;477;p28"/>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7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sp>
        <p:nvSpPr>
          <p:cNvPr id="478" name="Google Shape;478;p28"/>
          <p:cNvSpPr txBox="1"/>
          <p:nvPr/>
        </p:nvSpPr>
        <p:spPr>
          <a:xfrm>
            <a:off x="2192893" y="755263"/>
            <a:ext cx="13902214" cy="997196"/>
          </a:xfrm>
          <a:prstGeom prst="rect">
            <a:avLst/>
          </a:prstGeom>
          <a:noFill/>
          <a:ln>
            <a:noFill/>
          </a:ln>
        </p:spPr>
        <p:txBody>
          <a:bodyPr spcFirstLastPara="1" wrap="square" lIns="0" tIns="0" rIns="0" bIns="0" anchor="t" anchorCtr="0">
            <a:spAutoFit/>
          </a:bodyPr>
          <a:lstStyle/>
          <a:p>
            <a:pPr lvl="0" algn="ctr">
              <a:lnSpc>
                <a:spcPct val="120000"/>
              </a:lnSpc>
            </a:pPr>
            <a:r>
              <a:rPr lang="en-US" sz="5400" dirty="0">
                <a:solidFill>
                  <a:srgbClr val="403F3F"/>
                </a:solidFill>
                <a:latin typeface="Libre Baskerville" panose="02000000000000000000"/>
                <a:ea typeface="Libre Baskerville" panose="02000000000000000000"/>
                <a:cs typeface="Libre Baskerville" panose="02000000000000000000"/>
              </a:rPr>
              <a:t>(4) Oxidative Phosphorylation Pathway</a:t>
            </a:r>
            <a:endParaRPr sz="5400" dirty="0">
              <a:solidFill>
                <a:srgbClr val="403F3F"/>
              </a:solidFill>
              <a:latin typeface="Libre Baskerville" panose="02000000000000000000"/>
              <a:ea typeface="Libre Baskerville" panose="02000000000000000000"/>
              <a:cs typeface="Libre Baskerville" panose="02000000000000000000"/>
            </a:endParaRPr>
          </a:p>
        </p:txBody>
      </p:sp>
      <p:grpSp>
        <p:nvGrpSpPr>
          <p:cNvPr id="479" name="Google Shape;479;p28"/>
          <p:cNvGrpSpPr/>
          <p:nvPr/>
        </p:nvGrpSpPr>
        <p:grpSpPr>
          <a:xfrm>
            <a:off x="0" y="0"/>
            <a:ext cx="1303686" cy="11358113"/>
            <a:chOff x="0" y="0"/>
            <a:chExt cx="1738248" cy="15144151"/>
          </a:xfrm>
        </p:grpSpPr>
        <p:pic>
          <p:nvPicPr>
            <p:cNvPr id="480" name="Google Shape;480;p28"/>
            <p:cNvPicPr preferRelativeResize="0"/>
            <p:nvPr/>
          </p:nvPicPr>
          <p:blipFill rotWithShape="1">
            <a:blip r:embed="rId4"/>
            <a:srcRect/>
            <a:stretch>
              <a:fillRect/>
            </a:stretch>
          </p:blipFill>
          <p:spPr>
            <a:xfrm rot="10800000">
              <a:off x="0" y="0"/>
              <a:ext cx="1700148" cy="3824138"/>
            </a:xfrm>
            <a:prstGeom prst="rect">
              <a:avLst/>
            </a:prstGeom>
            <a:noFill/>
            <a:ln>
              <a:noFill/>
            </a:ln>
          </p:spPr>
        </p:pic>
        <p:pic>
          <p:nvPicPr>
            <p:cNvPr id="481" name="Google Shape;481;p28"/>
            <p:cNvPicPr preferRelativeResize="0"/>
            <p:nvPr/>
          </p:nvPicPr>
          <p:blipFill rotWithShape="1">
            <a:blip r:embed="rId4"/>
            <a:srcRect/>
            <a:stretch>
              <a:fillRect/>
            </a:stretch>
          </p:blipFill>
          <p:spPr>
            <a:xfrm rot="10800000">
              <a:off x="12700" y="3773338"/>
              <a:ext cx="1700148" cy="3824138"/>
            </a:xfrm>
            <a:prstGeom prst="rect">
              <a:avLst/>
            </a:prstGeom>
            <a:noFill/>
            <a:ln>
              <a:noFill/>
            </a:ln>
          </p:spPr>
        </p:pic>
        <p:pic>
          <p:nvPicPr>
            <p:cNvPr id="482" name="Google Shape;482;p28"/>
            <p:cNvPicPr preferRelativeResize="0"/>
            <p:nvPr/>
          </p:nvPicPr>
          <p:blipFill rotWithShape="1">
            <a:blip r:embed="rId4"/>
            <a:srcRect/>
            <a:stretch>
              <a:fillRect/>
            </a:stretch>
          </p:blipFill>
          <p:spPr>
            <a:xfrm rot="10800000">
              <a:off x="25400" y="7546675"/>
              <a:ext cx="1700148" cy="3824138"/>
            </a:xfrm>
            <a:prstGeom prst="rect">
              <a:avLst/>
            </a:prstGeom>
            <a:noFill/>
            <a:ln>
              <a:noFill/>
            </a:ln>
          </p:spPr>
        </p:pic>
        <p:pic>
          <p:nvPicPr>
            <p:cNvPr id="483" name="Google Shape;483;p28"/>
            <p:cNvPicPr preferRelativeResize="0"/>
            <p:nvPr/>
          </p:nvPicPr>
          <p:blipFill rotWithShape="1">
            <a:blip r:embed="rId4"/>
            <a:srcRect/>
            <a:stretch>
              <a:fillRect/>
            </a:stretch>
          </p:blipFill>
          <p:spPr>
            <a:xfrm rot="10800000">
              <a:off x="38100" y="11320013"/>
              <a:ext cx="1700148" cy="3824138"/>
            </a:xfrm>
            <a:prstGeom prst="rect">
              <a:avLst/>
            </a:prstGeom>
            <a:noFill/>
            <a:ln>
              <a:noFill/>
            </a:ln>
          </p:spPr>
        </p:pic>
      </p:grpSp>
      <p:grpSp>
        <p:nvGrpSpPr>
          <p:cNvPr id="484" name="Google Shape;484;p28"/>
          <p:cNvGrpSpPr/>
          <p:nvPr/>
        </p:nvGrpSpPr>
        <p:grpSpPr>
          <a:xfrm>
            <a:off x="16974789" y="-180826"/>
            <a:ext cx="3086103" cy="10467826"/>
            <a:chOff x="0" y="-47625"/>
            <a:chExt cx="812800" cy="2756958"/>
          </a:xfrm>
        </p:grpSpPr>
        <p:sp>
          <p:nvSpPr>
            <p:cNvPr id="485" name="Google Shape;485;p28"/>
            <p:cNvSpPr/>
            <p:nvPr/>
          </p:nvSpPr>
          <p:spPr>
            <a:xfrm>
              <a:off x="0" y="0"/>
              <a:ext cx="338340" cy="2709333"/>
            </a:xfrm>
            <a:custGeom>
              <a:avLst/>
              <a:gdLst/>
              <a:ahLst/>
              <a:cxnLst/>
              <a:rect l="l" t="t" r="r" b="b"/>
              <a:pathLst>
                <a:path w="338340" h="2709333" extrusionOk="0">
                  <a:moveTo>
                    <a:pt x="0" y="0"/>
                  </a:moveTo>
                  <a:lnTo>
                    <a:pt x="338340" y="0"/>
                  </a:lnTo>
                  <a:lnTo>
                    <a:pt x="338340" y="2709333"/>
                  </a:lnTo>
                  <a:lnTo>
                    <a:pt x="0" y="2709333"/>
                  </a:lnTo>
                  <a:close/>
                </a:path>
              </a:pathLst>
            </a:custGeom>
            <a:solidFill>
              <a:srgbClr val="9DD193"/>
            </a:solidFill>
            <a:ln>
              <a:noFill/>
            </a:ln>
          </p:spPr>
        </p:sp>
        <p:sp>
          <p:nvSpPr>
            <p:cNvPr id="486" name="Google Shape;486;p28"/>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7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487" name="Google Shape;487;p28"/>
          <p:cNvGrpSpPr/>
          <p:nvPr/>
        </p:nvGrpSpPr>
        <p:grpSpPr>
          <a:xfrm>
            <a:off x="16955739" y="0"/>
            <a:ext cx="1303686" cy="11358113"/>
            <a:chOff x="0" y="0"/>
            <a:chExt cx="1738248" cy="15144151"/>
          </a:xfrm>
        </p:grpSpPr>
        <p:pic>
          <p:nvPicPr>
            <p:cNvPr id="488" name="Google Shape;488;p28"/>
            <p:cNvPicPr preferRelativeResize="0"/>
            <p:nvPr/>
          </p:nvPicPr>
          <p:blipFill rotWithShape="1">
            <a:blip r:embed="rId4"/>
            <a:srcRect/>
            <a:stretch>
              <a:fillRect/>
            </a:stretch>
          </p:blipFill>
          <p:spPr>
            <a:xfrm rot="10800000">
              <a:off x="0" y="0"/>
              <a:ext cx="1700148" cy="3824138"/>
            </a:xfrm>
            <a:prstGeom prst="rect">
              <a:avLst/>
            </a:prstGeom>
            <a:noFill/>
            <a:ln>
              <a:noFill/>
            </a:ln>
          </p:spPr>
        </p:pic>
        <p:pic>
          <p:nvPicPr>
            <p:cNvPr id="489" name="Google Shape;489;p28"/>
            <p:cNvPicPr preferRelativeResize="0"/>
            <p:nvPr/>
          </p:nvPicPr>
          <p:blipFill rotWithShape="1">
            <a:blip r:embed="rId4"/>
            <a:srcRect/>
            <a:stretch>
              <a:fillRect/>
            </a:stretch>
          </p:blipFill>
          <p:spPr>
            <a:xfrm rot="10800000">
              <a:off x="12700" y="3773338"/>
              <a:ext cx="1700148" cy="3824138"/>
            </a:xfrm>
            <a:prstGeom prst="rect">
              <a:avLst/>
            </a:prstGeom>
            <a:noFill/>
            <a:ln>
              <a:noFill/>
            </a:ln>
          </p:spPr>
        </p:pic>
        <p:pic>
          <p:nvPicPr>
            <p:cNvPr id="490" name="Google Shape;490;p28"/>
            <p:cNvPicPr preferRelativeResize="0"/>
            <p:nvPr/>
          </p:nvPicPr>
          <p:blipFill rotWithShape="1">
            <a:blip r:embed="rId4"/>
            <a:srcRect/>
            <a:stretch>
              <a:fillRect/>
            </a:stretch>
          </p:blipFill>
          <p:spPr>
            <a:xfrm rot="10800000">
              <a:off x="25400" y="7546675"/>
              <a:ext cx="1700148" cy="3824138"/>
            </a:xfrm>
            <a:prstGeom prst="rect">
              <a:avLst/>
            </a:prstGeom>
            <a:noFill/>
            <a:ln>
              <a:noFill/>
            </a:ln>
          </p:spPr>
        </p:pic>
        <p:pic>
          <p:nvPicPr>
            <p:cNvPr id="491" name="Google Shape;491;p28"/>
            <p:cNvPicPr preferRelativeResize="0"/>
            <p:nvPr/>
          </p:nvPicPr>
          <p:blipFill rotWithShape="1">
            <a:blip r:embed="rId4"/>
            <a:srcRect/>
            <a:stretch>
              <a:fillRect/>
            </a:stretch>
          </p:blipFill>
          <p:spPr>
            <a:xfrm rot="10800000">
              <a:off x="38100" y="11320013"/>
              <a:ext cx="1700148" cy="3824138"/>
            </a:xfrm>
            <a:prstGeom prst="rect">
              <a:avLst/>
            </a:prstGeom>
            <a:noFill/>
            <a:ln>
              <a:noFill/>
            </a:ln>
          </p:spPr>
        </p:pic>
      </p:grpSp>
      <p:cxnSp>
        <p:nvCxnSpPr>
          <p:cNvPr id="492" name="Google Shape;492;p28"/>
          <p:cNvCxnSpPr/>
          <p:nvPr/>
        </p:nvCxnSpPr>
        <p:spPr>
          <a:xfrm>
            <a:off x="8355648" y="1717288"/>
            <a:ext cx="7739459" cy="0"/>
          </a:xfrm>
          <a:prstGeom prst="straightConnector1">
            <a:avLst/>
          </a:prstGeom>
          <a:noFill/>
          <a:ln w="190500" cap="rnd" cmpd="sng">
            <a:solidFill>
              <a:srgbClr val="9DD193"/>
            </a:solidFill>
            <a:prstDash val="solid"/>
            <a:round/>
            <a:headEnd type="none" w="sm" len="sm"/>
            <a:tailEnd type="none" w="sm" len="sm"/>
          </a:ln>
        </p:spPr>
      </p:cxnSp>
      <p:pic>
        <p:nvPicPr>
          <p:cNvPr id="4" name="Picture 3" descr="A picture containing text, screenshot, software, computer icon&#10;&#10;Description automatically generated"/>
          <p:cNvPicPr>
            <a:picLocks noChangeAspect="1"/>
          </p:cNvPicPr>
          <p:nvPr/>
        </p:nvPicPr>
        <p:blipFill>
          <a:blip r:embed="rId5"/>
          <a:stretch>
            <a:fillRect/>
          </a:stretch>
        </p:blipFill>
        <p:spPr>
          <a:xfrm>
            <a:off x="3086103" y="2182416"/>
            <a:ext cx="12192000" cy="7896225"/>
          </a:xfrm>
          <a:prstGeom prst="rect">
            <a:avLst/>
          </a:prstGeom>
          <a:ln w="228600" cap="sq" cmpd="thickThin">
            <a:solidFill>
              <a:srgbClr val="000000"/>
            </a:solidFill>
            <a:prstDash val="solid"/>
            <a:miter lim="800000"/>
            <a:headEnd/>
            <a:tailEnd/>
          </a:ln>
          <a:effectLst>
            <a:innerShdw blurRad="76200">
              <a:srgbClr val="000000"/>
            </a:innerShdw>
          </a:effec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32"/>
        <p:cNvGrpSpPr/>
        <p:nvPr/>
      </p:nvGrpSpPr>
      <p:grpSpPr>
        <a:xfrm>
          <a:off x="0" y="0"/>
          <a:ext cx="0" cy="0"/>
          <a:chOff x="0" y="0"/>
          <a:chExt cx="0" cy="0"/>
        </a:xfrm>
      </p:grpSpPr>
      <p:pic>
        <p:nvPicPr>
          <p:cNvPr id="533" name="Google Shape;533;p32"/>
          <p:cNvPicPr preferRelativeResize="0"/>
          <p:nvPr/>
        </p:nvPicPr>
        <p:blipFill rotWithShape="1">
          <a:blip r:embed="rId3"/>
          <a:srcRect b="10536"/>
          <a:stretch>
            <a:fillRect/>
          </a:stretch>
        </p:blipFill>
        <p:spPr>
          <a:xfrm>
            <a:off x="0" y="0"/>
            <a:ext cx="18288000" cy="10287000"/>
          </a:xfrm>
          <a:prstGeom prst="rect">
            <a:avLst/>
          </a:prstGeom>
          <a:noFill/>
          <a:ln>
            <a:noFill/>
          </a:ln>
        </p:spPr>
      </p:pic>
      <p:grpSp>
        <p:nvGrpSpPr>
          <p:cNvPr id="546" name="Google Shape;546;p32"/>
          <p:cNvGrpSpPr/>
          <p:nvPr/>
        </p:nvGrpSpPr>
        <p:grpSpPr>
          <a:xfrm>
            <a:off x="7920980" y="9341530"/>
            <a:ext cx="269790" cy="270999"/>
            <a:chOff x="1813" y="0"/>
            <a:chExt cx="809173" cy="812800"/>
          </a:xfrm>
        </p:grpSpPr>
        <p:sp>
          <p:nvSpPr>
            <p:cNvPr id="547" name="Google Shape;547;p32"/>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03F3F">
                <a:alpha val="57254"/>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32"/>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7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549" name="Google Shape;549;p32"/>
          <p:cNvGrpSpPr/>
          <p:nvPr/>
        </p:nvGrpSpPr>
        <p:grpSpPr>
          <a:xfrm>
            <a:off x="11838667" y="557513"/>
            <a:ext cx="375267" cy="376949"/>
            <a:chOff x="1813" y="0"/>
            <a:chExt cx="809173" cy="812800"/>
          </a:xfrm>
        </p:grpSpPr>
        <p:sp>
          <p:nvSpPr>
            <p:cNvPr id="550" name="Google Shape;550;p32"/>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C6E49">
                <a:alpha val="57254"/>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2"/>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7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552" name="Google Shape;552;p32"/>
          <p:cNvGrpSpPr/>
          <p:nvPr/>
        </p:nvGrpSpPr>
        <p:grpSpPr>
          <a:xfrm>
            <a:off x="17259720" y="8893724"/>
            <a:ext cx="187634" cy="188475"/>
            <a:chOff x="1813" y="0"/>
            <a:chExt cx="809173" cy="812800"/>
          </a:xfrm>
        </p:grpSpPr>
        <p:sp>
          <p:nvSpPr>
            <p:cNvPr id="553" name="Google Shape;553;p32"/>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5BB8B">
                <a:alpha val="57254"/>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2"/>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7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555" name="Google Shape;555;p32"/>
          <p:cNvGrpSpPr/>
          <p:nvPr/>
        </p:nvGrpSpPr>
        <p:grpSpPr>
          <a:xfrm>
            <a:off x="10936831" y="2231781"/>
            <a:ext cx="269790" cy="270999"/>
            <a:chOff x="1813" y="0"/>
            <a:chExt cx="809173" cy="812800"/>
          </a:xfrm>
        </p:grpSpPr>
        <p:sp>
          <p:nvSpPr>
            <p:cNvPr id="556" name="Google Shape;556;p32"/>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03F3F">
                <a:alpha val="57254"/>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2"/>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7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558" name="Google Shape;558;p32"/>
          <p:cNvGrpSpPr/>
          <p:nvPr/>
        </p:nvGrpSpPr>
        <p:grpSpPr>
          <a:xfrm>
            <a:off x="10537818" y="7808252"/>
            <a:ext cx="187634" cy="188475"/>
            <a:chOff x="1813" y="0"/>
            <a:chExt cx="809173" cy="812800"/>
          </a:xfrm>
        </p:grpSpPr>
        <p:sp>
          <p:nvSpPr>
            <p:cNvPr id="559" name="Google Shape;559;p32"/>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9DD193">
                <a:alpha val="57254"/>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2"/>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7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561" name="Google Shape;561;p32"/>
          <p:cNvGrpSpPr/>
          <p:nvPr/>
        </p:nvGrpSpPr>
        <p:grpSpPr>
          <a:xfrm>
            <a:off x="16813150" y="934463"/>
            <a:ext cx="187634" cy="188475"/>
            <a:chOff x="1813" y="0"/>
            <a:chExt cx="809173" cy="812800"/>
          </a:xfrm>
        </p:grpSpPr>
        <p:sp>
          <p:nvSpPr>
            <p:cNvPr id="562" name="Google Shape;562;p32"/>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5BB8B">
                <a:alpha val="57254"/>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2"/>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7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564" name="Google Shape;564;p32"/>
          <p:cNvGrpSpPr/>
          <p:nvPr/>
        </p:nvGrpSpPr>
        <p:grpSpPr>
          <a:xfrm>
            <a:off x="17771556" y="6335175"/>
            <a:ext cx="375267" cy="376949"/>
            <a:chOff x="1813" y="0"/>
            <a:chExt cx="809173" cy="812800"/>
          </a:xfrm>
        </p:grpSpPr>
        <p:sp>
          <p:nvSpPr>
            <p:cNvPr id="565" name="Google Shape;565;p32"/>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C6E49">
                <a:alpha val="57254"/>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32"/>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7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567" name="Google Shape;567;p32"/>
          <p:cNvGrpSpPr/>
          <p:nvPr/>
        </p:nvGrpSpPr>
        <p:grpSpPr>
          <a:xfrm>
            <a:off x="13208577" y="1697990"/>
            <a:ext cx="269790" cy="270999"/>
            <a:chOff x="1813" y="0"/>
            <a:chExt cx="809173" cy="812800"/>
          </a:xfrm>
        </p:grpSpPr>
        <p:sp>
          <p:nvSpPr>
            <p:cNvPr id="568" name="Google Shape;568;p32"/>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5BB8B">
                <a:alpha val="57254"/>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2"/>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7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570" name="Google Shape;570;p32"/>
          <p:cNvGrpSpPr/>
          <p:nvPr/>
        </p:nvGrpSpPr>
        <p:grpSpPr>
          <a:xfrm>
            <a:off x="13385154" y="7808252"/>
            <a:ext cx="187634" cy="188475"/>
            <a:chOff x="1813" y="0"/>
            <a:chExt cx="809173" cy="812800"/>
          </a:xfrm>
        </p:grpSpPr>
        <p:sp>
          <p:nvSpPr>
            <p:cNvPr id="571" name="Google Shape;571;p32"/>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5BB8B">
                <a:alpha val="55294"/>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2"/>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7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573" name="Google Shape;573;p32"/>
          <p:cNvGrpSpPr/>
          <p:nvPr/>
        </p:nvGrpSpPr>
        <p:grpSpPr>
          <a:xfrm>
            <a:off x="15205935" y="286515"/>
            <a:ext cx="457423" cy="459473"/>
            <a:chOff x="1813" y="0"/>
            <a:chExt cx="809173" cy="812800"/>
          </a:xfrm>
        </p:grpSpPr>
        <p:sp>
          <p:nvSpPr>
            <p:cNvPr id="574" name="Google Shape;574;p32"/>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03F3F">
                <a:alpha val="57254"/>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2"/>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7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pic>
        <p:nvPicPr>
          <p:cNvPr id="2" name="Picture 1" descr="Screenshot 2023-06-30 185318">
            <a:extLst>
              <a:ext uri="{FF2B5EF4-FFF2-40B4-BE49-F238E27FC236}">
                <a16:creationId xmlns:a16="http://schemas.microsoft.com/office/drawing/2014/main" id="{591ABF0B-9183-652D-4CD7-18A7DCFC438B}"/>
              </a:ext>
            </a:extLst>
          </p:cNvPr>
          <p:cNvPicPr>
            <a:picLocks noChangeAspect="1"/>
          </p:cNvPicPr>
          <p:nvPr/>
        </p:nvPicPr>
        <p:blipFill rotWithShape="1">
          <a:blip r:embed="rId4"/>
          <a:srcRect t="1633"/>
          <a:stretch/>
        </p:blipFill>
        <p:spPr>
          <a:xfrm>
            <a:off x="635" y="0"/>
            <a:ext cx="18287365" cy="1026096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6088600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69"/>
        <p:cNvGrpSpPr/>
        <p:nvPr/>
      </p:nvGrpSpPr>
      <p:grpSpPr>
        <a:xfrm>
          <a:off x="0" y="0"/>
          <a:ext cx="0" cy="0"/>
          <a:chOff x="0" y="0"/>
          <a:chExt cx="0" cy="0"/>
        </a:xfrm>
      </p:grpSpPr>
      <p:pic>
        <p:nvPicPr>
          <p:cNvPr id="470" name="Google Shape;470;p28"/>
          <p:cNvPicPr preferRelativeResize="0"/>
          <p:nvPr/>
        </p:nvPicPr>
        <p:blipFill rotWithShape="1">
          <a:blip r:embed="rId3"/>
          <a:srcRect b="10536"/>
          <a:stretch>
            <a:fillRect/>
          </a:stretch>
        </p:blipFill>
        <p:spPr>
          <a:xfrm>
            <a:off x="0" y="0"/>
            <a:ext cx="18288000" cy="10287000"/>
          </a:xfrm>
          <a:prstGeom prst="rect">
            <a:avLst/>
          </a:prstGeom>
          <a:noFill/>
          <a:ln>
            <a:noFill/>
          </a:ln>
        </p:spPr>
      </p:pic>
      <p:grpSp>
        <p:nvGrpSpPr>
          <p:cNvPr id="475" name="Google Shape;475;p28"/>
          <p:cNvGrpSpPr/>
          <p:nvPr/>
        </p:nvGrpSpPr>
        <p:grpSpPr>
          <a:xfrm>
            <a:off x="0" y="-180826"/>
            <a:ext cx="3086103" cy="10467826"/>
            <a:chOff x="0" y="-47625"/>
            <a:chExt cx="812800" cy="2756958"/>
          </a:xfrm>
        </p:grpSpPr>
        <p:sp>
          <p:nvSpPr>
            <p:cNvPr id="476" name="Google Shape;476;p28"/>
            <p:cNvSpPr/>
            <p:nvPr/>
          </p:nvSpPr>
          <p:spPr>
            <a:xfrm>
              <a:off x="0" y="0"/>
              <a:ext cx="338340" cy="2709333"/>
            </a:xfrm>
            <a:custGeom>
              <a:avLst/>
              <a:gdLst/>
              <a:ahLst/>
              <a:cxnLst/>
              <a:rect l="l" t="t" r="r" b="b"/>
              <a:pathLst>
                <a:path w="338340" h="2709333" extrusionOk="0">
                  <a:moveTo>
                    <a:pt x="0" y="0"/>
                  </a:moveTo>
                  <a:lnTo>
                    <a:pt x="338340" y="0"/>
                  </a:lnTo>
                  <a:lnTo>
                    <a:pt x="338340" y="2709333"/>
                  </a:lnTo>
                  <a:lnTo>
                    <a:pt x="0" y="2709333"/>
                  </a:lnTo>
                  <a:close/>
                </a:path>
              </a:pathLst>
            </a:custGeom>
            <a:solidFill>
              <a:srgbClr val="9DD193"/>
            </a:solidFill>
            <a:ln>
              <a:noFill/>
            </a:ln>
          </p:spPr>
        </p:sp>
        <p:sp>
          <p:nvSpPr>
            <p:cNvPr id="477" name="Google Shape;477;p28"/>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7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sp>
        <p:nvSpPr>
          <p:cNvPr id="478" name="Google Shape;478;p28"/>
          <p:cNvSpPr txBox="1"/>
          <p:nvPr/>
        </p:nvSpPr>
        <p:spPr>
          <a:xfrm>
            <a:off x="2192893" y="755263"/>
            <a:ext cx="13902214" cy="2215991"/>
          </a:xfrm>
          <a:prstGeom prst="rect">
            <a:avLst/>
          </a:prstGeom>
          <a:noFill/>
          <a:ln>
            <a:noFill/>
          </a:ln>
        </p:spPr>
        <p:txBody>
          <a:bodyPr spcFirstLastPara="1" wrap="square" lIns="0" tIns="0" rIns="0" bIns="0" anchor="t" anchorCtr="0">
            <a:spAutoFit/>
          </a:bodyPr>
          <a:lstStyle/>
          <a:p>
            <a:pPr algn="ctr">
              <a:lnSpc>
                <a:spcPct val="120000"/>
              </a:lnSpc>
            </a:pPr>
            <a:r>
              <a:rPr lang="en-US" sz="6000" dirty="0">
                <a:solidFill>
                  <a:srgbClr val="403F3F"/>
                </a:solidFill>
                <a:latin typeface="Libre Baskerville" panose="02000000000000000000"/>
                <a:ea typeface="Libre Baskerville" panose="02000000000000000000"/>
                <a:cs typeface="Libre Baskerville" panose="02000000000000000000"/>
              </a:rPr>
              <a:t>Does the H.Pylori media need an amino acid or not?</a:t>
            </a:r>
            <a:endParaRPr sz="6000" dirty="0">
              <a:solidFill>
                <a:srgbClr val="403F3F"/>
              </a:solidFill>
              <a:latin typeface="Libre Baskerville" panose="02000000000000000000"/>
              <a:ea typeface="Libre Baskerville" panose="02000000000000000000"/>
              <a:cs typeface="Libre Baskerville" panose="02000000000000000000"/>
            </a:endParaRPr>
          </a:p>
        </p:txBody>
      </p:sp>
      <p:grpSp>
        <p:nvGrpSpPr>
          <p:cNvPr id="479" name="Google Shape;479;p28"/>
          <p:cNvGrpSpPr/>
          <p:nvPr/>
        </p:nvGrpSpPr>
        <p:grpSpPr>
          <a:xfrm>
            <a:off x="0" y="0"/>
            <a:ext cx="1303686" cy="11358113"/>
            <a:chOff x="0" y="0"/>
            <a:chExt cx="1738248" cy="15144151"/>
          </a:xfrm>
        </p:grpSpPr>
        <p:pic>
          <p:nvPicPr>
            <p:cNvPr id="480" name="Google Shape;480;p28"/>
            <p:cNvPicPr preferRelativeResize="0"/>
            <p:nvPr/>
          </p:nvPicPr>
          <p:blipFill rotWithShape="1">
            <a:blip r:embed="rId4"/>
            <a:srcRect/>
            <a:stretch>
              <a:fillRect/>
            </a:stretch>
          </p:blipFill>
          <p:spPr>
            <a:xfrm rot="10800000">
              <a:off x="0" y="0"/>
              <a:ext cx="1700148" cy="3824138"/>
            </a:xfrm>
            <a:prstGeom prst="rect">
              <a:avLst/>
            </a:prstGeom>
            <a:noFill/>
            <a:ln>
              <a:noFill/>
            </a:ln>
          </p:spPr>
        </p:pic>
        <p:pic>
          <p:nvPicPr>
            <p:cNvPr id="481" name="Google Shape;481;p28"/>
            <p:cNvPicPr preferRelativeResize="0"/>
            <p:nvPr/>
          </p:nvPicPr>
          <p:blipFill rotWithShape="1">
            <a:blip r:embed="rId4"/>
            <a:srcRect/>
            <a:stretch>
              <a:fillRect/>
            </a:stretch>
          </p:blipFill>
          <p:spPr>
            <a:xfrm rot="10800000">
              <a:off x="12700" y="3773338"/>
              <a:ext cx="1700148" cy="3824138"/>
            </a:xfrm>
            <a:prstGeom prst="rect">
              <a:avLst/>
            </a:prstGeom>
            <a:noFill/>
            <a:ln>
              <a:noFill/>
            </a:ln>
          </p:spPr>
        </p:pic>
        <p:pic>
          <p:nvPicPr>
            <p:cNvPr id="482" name="Google Shape;482;p28"/>
            <p:cNvPicPr preferRelativeResize="0"/>
            <p:nvPr/>
          </p:nvPicPr>
          <p:blipFill rotWithShape="1">
            <a:blip r:embed="rId4"/>
            <a:srcRect/>
            <a:stretch>
              <a:fillRect/>
            </a:stretch>
          </p:blipFill>
          <p:spPr>
            <a:xfrm rot="10800000">
              <a:off x="25400" y="7546675"/>
              <a:ext cx="1700148" cy="3824138"/>
            </a:xfrm>
            <a:prstGeom prst="rect">
              <a:avLst/>
            </a:prstGeom>
            <a:noFill/>
            <a:ln>
              <a:noFill/>
            </a:ln>
          </p:spPr>
        </p:pic>
        <p:pic>
          <p:nvPicPr>
            <p:cNvPr id="483" name="Google Shape;483;p28"/>
            <p:cNvPicPr preferRelativeResize="0"/>
            <p:nvPr/>
          </p:nvPicPr>
          <p:blipFill rotWithShape="1">
            <a:blip r:embed="rId4"/>
            <a:srcRect/>
            <a:stretch>
              <a:fillRect/>
            </a:stretch>
          </p:blipFill>
          <p:spPr>
            <a:xfrm rot="10800000">
              <a:off x="38100" y="11320013"/>
              <a:ext cx="1700148" cy="3824138"/>
            </a:xfrm>
            <a:prstGeom prst="rect">
              <a:avLst/>
            </a:prstGeom>
            <a:noFill/>
            <a:ln>
              <a:noFill/>
            </a:ln>
          </p:spPr>
        </p:pic>
      </p:grpSp>
      <p:grpSp>
        <p:nvGrpSpPr>
          <p:cNvPr id="484" name="Google Shape;484;p28"/>
          <p:cNvGrpSpPr/>
          <p:nvPr/>
        </p:nvGrpSpPr>
        <p:grpSpPr>
          <a:xfrm>
            <a:off x="16974789" y="-180826"/>
            <a:ext cx="3086103" cy="10467826"/>
            <a:chOff x="0" y="-47625"/>
            <a:chExt cx="812800" cy="2756958"/>
          </a:xfrm>
        </p:grpSpPr>
        <p:sp>
          <p:nvSpPr>
            <p:cNvPr id="485" name="Google Shape;485;p28"/>
            <p:cNvSpPr/>
            <p:nvPr/>
          </p:nvSpPr>
          <p:spPr>
            <a:xfrm>
              <a:off x="0" y="0"/>
              <a:ext cx="338340" cy="2709333"/>
            </a:xfrm>
            <a:custGeom>
              <a:avLst/>
              <a:gdLst/>
              <a:ahLst/>
              <a:cxnLst/>
              <a:rect l="l" t="t" r="r" b="b"/>
              <a:pathLst>
                <a:path w="338340" h="2709333" extrusionOk="0">
                  <a:moveTo>
                    <a:pt x="0" y="0"/>
                  </a:moveTo>
                  <a:lnTo>
                    <a:pt x="338340" y="0"/>
                  </a:lnTo>
                  <a:lnTo>
                    <a:pt x="338340" y="2709333"/>
                  </a:lnTo>
                  <a:lnTo>
                    <a:pt x="0" y="2709333"/>
                  </a:lnTo>
                  <a:close/>
                </a:path>
              </a:pathLst>
            </a:custGeom>
            <a:solidFill>
              <a:srgbClr val="9DD193"/>
            </a:solidFill>
            <a:ln>
              <a:noFill/>
            </a:ln>
          </p:spPr>
        </p:sp>
        <p:sp>
          <p:nvSpPr>
            <p:cNvPr id="486" name="Google Shape;486;p28"/>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7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487" name="Google Shape;487;p28"/>
          <p:cNvGrpSpPr/>
          <p:nvPr/>
        </p:nvGrpSpPr>
        <p:grpSpPr>
          <a:xfrm>
            <a:off x="16955739" y="0"/>
            <a:ext cx="1303686" cy="11358113"/>
            <a:chOff x="0" y="0"/>
            <a:chExt cx="1738248" cy="15144151"/>
          </a:xfrm>
        </p:grpSpPr>
        <p:pic>
          <p:nvPicPr>
            <p:cNvPr id="488" name="Google Shape;488;p28"/>
            <p:cNvPicPr preferRelativeResize="0"/>
            <p:nvPr/>
          </p:nvPicPr>
          <p:blipFill rotWithShape="1">
            <a:blip r:embed="rId4"/>
            <a:srcRect/>
            <a:stretch>
              <a:fillRect/>
            </a:stretch>
          </p:blipFill>
          <p:spPr>
            <a:xfrm rot="10800000">
              <a:off x="0" y="0"/>
              <a:ext cx="1700148" cy="3824138"/>
            </a:xfrm>
            <a:prstGeom prst="rect">
              <a:avLst/>
            </a:prstGeom>
            <a:noFill/>
            <a:ln>
              <a:noFill/>
            </a:ln>
          </p:spPr>
        </p:pic>
        <p:pic>
          <p:nvPicPr>
            <p:cNvPr id="489" name="Google Shape;489;p28"/>
            <p:cNvPicPr preferRelativeResize="0"/>
            <p:nvPr/>
          </p:nvPicPr>
          <p:blipFill rotWithShape="1">
            <a:blip r:embed="rId4"/>
            <a:srcRect/>
            <a:stretch>
              <a:fillRect/>
            </a:stretch>
          </p:blipFill>
          <p:spPr>
            <a:xfrm rot="10800000">
              <a:off x="12700" y="3773338"/>
              <a:ext cx="1700148" cy="3824138"/>
            </a:xfrm>
            <a:prstGeom prst="rect">
              <a:avLst/>
            </a:prstGeom>
            <a:noFill/>
            <a:ln>
              <a:noFill/>
            </a:ln>
          </p:spPr>
        </p:pic>
        <p:pic>
          <p:nvPicPr>
            <p:cNvPr id="490" name="Google Shape;490;p28"/>
            <p:cNvPicPr preferRelativeResize="0"/>
            <p:nvPr/>
          </p:nvPicPr>
          <p:blipFill rotWithShape="1">
            <a:blip r:embed="rId4"/>
            <a:srcRect/>
            <a:stretch>
              <a:fillRect/>
            </a:stretch>
          </p:blipFill>
          <p:spPr>
            <a:xfrm rot="10800000">
              <a:off x="25400" y="7546675"/>
              <a:ext cx="1700148" cy="3824138"/>
            </a:xfrm>
            <a:prstGeom prst="rect">
              <a:avLst/>
            </a:prstGeom>
            <a:noFill/>
            <a:ln>
              <a:noFill/>
            </a:ln>
          </p:spPr>
        </p:pic>
        <p:pic>
          <p:nvPicPr>
            <p:cNvPr id="491" name="Google Shape;491;p28"/>
            <p:cNvPicPr preferRelativeResize="0"/>
            <p:nvPr/>
          </p:nvPicPr>
          <p:blipFill rotWithShape="1">
            <a:blip r:embed="rId4"/>
            <a:srcRect/>
            <a:stretch>
              <a:fillRect/>
            </a:stretch>
          </p:blipFill>
          <p:spPr>
            <a:xfrm rot="10800000">
              <a:off x="38100" y="11320013"/>
              <a:ext cx="1700148" cy="3824138"/>
            </a:xfrm>
            <a:prstGeom prst="rect">
              <a:avLst/>
            </a:prstGeom>
            <a:noFill/>
            <a:ln>
              <a:noFill/>
            </a:ln>
          </p:spPr>
        </p:pic>
      </p:grpSp>
      <p:cxnSp>
        <p:nvCxnSpPr>
          <p:cNvPr id="492" name="Google Shape;492;p28"/>
          <p:cNvCxnSpPr/>
          <p:nvPr/>
        </p:nvCxnSpPr>
        <p:spPr>
          <a:xfrm>
            <a:off x="8355648" y="2868103"/>
            <a:ext cx="7739459" cy="0"/>
          </a:xfrm>
          <a:prstGeom prst="straightConnector1">
            <a:avLst/>
          </a:prstGeom>
          <a:noFill/>
          <a:ln w="190500" cap="rnd" cmpd="sng">
            <a:solidFill>
              <a:srgbClr val="9DD193"/>
            </a:solidFill>
            <a:prstDash val="solid"/>
            <a:round/>
            <a:headEnd type="none" w="sm" len="sm"/>
            <a:tailEnd type="none" w="sm" len="sm"/>
          </a:ln>
        </p:spPr>
      </p:cxnSp>
      <p:sp>
        <p:nvSpPr>
          <p:cNvPr id="4" name="TextBox 3"/>
          <p:cNvSpPr txBox="1"/>
          <p:nvPr/>
        </p:nvSpPr>
        <p:spPr>
          <a:xfrm>
            <a:off x="1920237" y="3620614"/>
            <a:ext cx="13243560" cy="5582106"/>
          </a:xfrm>
          <a:prstGeom prst="rect">
            <a:avLst/>
          </a:prstGeom>
          <a:noFill/>
        </p:spPr>
        <p:txBody>
          <a:bodyPr wrap="square">
            <a:spAutoFit/>
          </a:bodyPr>
          <a:lstStyle/>
          <a:p>
            <a:pPr>
              <a:lnSpc>
                <a:spcPct val="150000"/>
              </a:lnSpc>
            </a:pPr>
            <a:r>
              <a:rPr lang="en-US" sz="2400" dirty="0">
                <a:solidFill>
                  <a:srgbClr val="403F3F"/>
                </a:solidFill>
                <a:latin typeface="League Spartan"/>
              </a:rPr>
              <a:t>Yes, Helicobacter pylori requires amino acids for growth, as it is an auxotrophic bacterium. This means that it cannot synthesize certain essential amino acids and must obtain them from its environment. Studies have shown that Helicobacter pylori requires several amino acids for growth, including arginine, cysteine, glutamate, histidine, isoleucine, leucine, methionine, phenylalanine, proline, serine, threonine, tryptophan, tyrosine, and valine. The specific requirements for each amino acid may vary depending on the strain and growth conditions. In addition to amino acids, Helicobacter pylori also requires other nutrients for growth, such as vitamins, minerals, and carbohydrates. These nutrients are obtained through the breakdown of host tissue and the uptake of nutrients from the gastric mucosa. Understanding the nutrient requirements of Helicobacter pylori is important for developing effective treatments and interventions for the bacterium.</a:t>
            </a:r>
          </a:p>
        </p:txBody>
      </p:sp>
      <p:pic>
        <p:nvPicPr>
          <p:cNvPr id="5" name="Google Shape;627;p57"/>
          <p:cNvPicPr preferRelativeResize="0"/>
          <p:nvPr/>
        </p:nvPicPr>
        <p:blipFill>
          <a:blip r:embed="rId5">
            <a:extLst>
              <a:ext uri="{BEBA8EAE-BF5A-486C-A8C5-ECC9F3942E4B}">
                <a14:imgProps xmlns:a14="http://schemas.microsoft.com/office/drawing/2010/main">
                  <a14:imgLayer r:embed="rId6">
                    <a14:imgEffect>
                      <a14:colorTemperature colorTemp="11200"/>
                    </a14:imgEffect>
                  </a14:imgLayer>
                </a14:imgProps>
              </a:ext>
            </a:extLst>
          </a:blip>
          <a:stretch>
            <a:fillRect/>
          </a:stretch>
        </p:blipFill>
        <p:spPr>
          <a:xfrm rot="18136273">
            <a:off x="15509590" y="9264286"/>
            <a:ext cx="1463049" cy="1511741"/>
          </a:xfrm>
          <a:prstGeom prst="rect">
            <a:avLst/>
          </a:prstGeom>
          <a:noFill/>
          <a:ln>
            <a:noFill/>
          </a:ln>
          <a:effectLst>
            <a:outerShdw blurRad="271463" dist="142875" dir="2400000" algn="bl" rotWithShape="0">
              <a:schemeClr val="dk1">
                <a:alpha val="50000"/>
              </a:schemeClr>
            </a:outerShdw>
          </a:effectLst>
        </p:spPr>
      </p:pic>
      <p:pic>
        <p:nvPicPr>
          <p:cNvPr id="6" name="Google Shape;627;p57"/>
          <p:cNvPicPr preferRelativeResize="0"/>
          <p:nvPr/>
        </p:nvPicPr>
        <p:blipFill>
          <a:blip r:embed="rId5">
            <a:extLst>
              <a:ext uri="{BEBA8EAE-BF5A-486C-A8C5-ECC9F3942E4B}">
                <a14:imgProps xmlns:a14="http://schemas.microsoft.com/office/drawing/2010/main">
                  <a14:imgLayer r:embed="rId6">
                    <a14:imgEffect>
                      <a14:colorTemperature colorTemp="11200"/>
                    </a14:imgEffect>
                  </a14:imgLayer>
                </a14:imgProps>
              </a:ext>
            </a:extLst>
          </a:blip>
          <a:stretch>
            <a:fillRect/>
          </a:stretch>
        </p:blipFill>
        <p:spPr>
          <a:xfrm rot="18268133">
            <a:off x="14926583" y="8604775"/>
            <a:ext cx="1463049" cy="1511741"/>
          </a:xfrm>
          <a:prstGeom prst="rect">
            <a:avLst/>
          </a:prstGeom>
          <a:noFill/>
          <a:ln>
            <a:noFill/>
          </a:ln>
          <a:effectLst>
            <a:outerShdw blurRad="271463" dist="142875" dir="2400000" algn="bl" rotWithShape="0">
              <a:schemeClr val="dk1">
                <a:alpha val="50000"/>
              </a:schemeClr>
            </a:outerShdw>
          </a:effectLst>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FFFEB"/>
        </a:solidFill>
        <a:effectLst/>
      </p:bgPr>
    </p:bg>
    <p:spTree>
      <p:nvGrpSpPr>
        <p:cNvPr id="1" name="Shape 496"/>
        <p:cNvGrpSpPr/>
        <p:nvPr/>
      </p:nvGrpSpPr>
      <p:grpSpPr>
        <a:xfrm>
          <a:off x="0" y="0"/>
          <a:ext cx="0" cy="0"/>
          <a:chOff x="0" y="0"/>
          <a:chExt cx="0" cy="0"/>
        </a:xfrm>
      </p:grpSpPr>
      <p:grpSp>
        <p:nvGrpSpPr>
          <p:cNvPr id="498" name="Google Shape;498;p29"/>
          <p:cNvGrpSpPr/>
          <p:nvPr/>
        </p:nvGrpSpPr>
        <p:grpSpPr>
          <a:xfrm>
            <a:off x="0" y="8669525"/>
            <a:ext cx="18287996" cy="3266924"/>
            <a:chOff x="0" y="-47625"/>
            <a:chExt cx="4816592" cy="860425"/>
          </a:xfrm>
        </p:grpSpPr>
        <p:sp>
          <p:nvSpPr>
            <p:cNvPr id="499" name="Google Shape;499;p29"/>
            <p:cNvSpPr/>
            <p:nvPr/>
          </p:nvSpPr>
          <p:spPr>
            <a:xfrm>
              <a:off x="0" y="0"/>
              <a:ext cx="4816592" cy="378377"/>
            </a:xfrm>
            <a:custGeom>
              <a:avLst/>
              <a:gdLst/>
              <a:ahLst/>
              <a:cxnLst/>
              <a:rect l="l" t="t" r="r" b="b"/>
              <a:pathLst>
                <a:path w="4816592" h="378377" extrusionOk="0">
                  <a:moveTo>
                    <a:pt x="0" y="0"/>
                  </a:moveTo>
                  <a:lnTo>
                    <a:pt x="4816592" y="0"/>
                  </a:lnTo>
                  <a:lnTo>
                    <a:pt x="4816592" y="378377"/>
                  </a:lnTo>
                  <a:lnTo>
                    <a:pt x="0" y="378377"/>
                  </a:lnTo>
                  <a:close/>
                </a:path>
              </a:pathLst>
            </a:custGeom>
            <a:solidFill>
              <a:srgbClr val="9DD193"/>
            </a:solidFill>
            <a:ln>
              <a:noFill/>
            </a:ln>
          </p:spPr>
        </p:sp>
        <p:sp>
          <p:nvSpPr>
            <p:cNvPr id="500" name="Google Shape;500;p29"/>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7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sp>
        <p:nvSpPr>
          <p:cNvPr id="501" name="Google Shape;501;p29"/>
          <p:cNvSpPr txBox="1"/>
          <p:nvPr/>
        </p:nvSpPr>
        <p:spPr>
          <a:xfrm>
            <a:off x="6203217" y="9248775"/>
            <a:ext cx="11666700" cy="738664"/>
          </a:xfrm>
          <a:prstGeom prst="rect">
            <a:avLst/>
          </a:prstGeom>
          <a:noFill/>
          <a:ln>
            <a:noFill/>
          </a:ln>
        </p:spPr>
        <p:txBody>
          <a:bodyPr spcFirstLastPara="1" wrap="square" lIns="0" tIns="0" rIns="0" bIns="0" anchor="t" anchorCtr="0">
            <a:spAutoFit/>
          </a:bodyPr>
          <a:lstStyle/>
          <a:p>
            <a:pPr lvl="0" algn="r">
              <a:lnSpc>
                <a:spcPct val="120000"/>
              </a:lnSpc>
            </a:pPr>
            <a:r>
              <a:rPr lang="en-US" sz="4000" b="1" dirty="0">
                <a:solidFill>
                  <a:srgbClr val="403F3F"/>
                </a:solidFill>
                <a:latin typeface="League Spartan"/>
                <a:ea typeface="League Spartan"/>
                <a:cs typeface="League Spartan"/>
                <a:sym typeface="League Spartan"/>
              </a:rPr>
              <a:t>Illustration of some examples of Helicobacter pylori</a:t>
            </a:r>
            <a:endParaRPr sz="1100" b="1" dirty="0">
              <a:latin typeface="League Spartan"/>
              <a:ea typeface="League Spartan"/>
              <a:cs typeface="League Spartan"/>
              <a:sym typeface="League Spartan"/>
            </a:endParaRPr>
          </a:p>
        </p:txBody>
      </p:sp>
      <p:pic>
        <p:nvPicPr>
          <p:cNvPr id="7" name="Picture 6" descr="A picture containing vegetable&#10;&#10;Description automatically generated"/>
          <p:cNvPicPr>
            <a:picLocks noChangeAspect="1"/>
          </p:cNvPicPr>
          <p:nvPr/>
        </p:nvPicPr>
        <p:blipFill>
          <a:blip r:embed="rId3"/>
          <a:stretch>
            <a:fillRect/>
          </a:stretch>
        </p:blipFill>
        <p:spPr>
          <a:xfrm>
            <a:off x="5878899" y="0"/>
            <a:ext cx="5941659" cy="4419599"/>
          </a:xfrm>
          <a:prstGeom prst="rect">
            <a:avLst/>
          </a:prstGeom>
        </p:spPr>
      </p:pic>
      <p:pic>
        <p:nvPicPr>
          <p:cNvPr id="9" name="Picture 8" descr="A picture containing fractal art, graphics, screenshot, colorfulness&#10;&#10;Description automatically generated"/>
          <p:cNvPicPr>
            <a:picLocks noChangeAspect="1"/>
          </p:cNvPicPr>
          <p:nvPr/>
        </p:nvPicPr>
        <p:blipFill>
          <a:blip r:embed="rId4"/>
          <a:stretch>
            <a:fillRect/>
          </a:stretch>
        </p:blipFill>
        <p:spPr>
          <a:xfrm>
            <a:off x="0" y="0"/>
            <a:ext cx="5878899" cy="8850351"/>
          </a:xfrm>
          <a:prstGeom prst="rect">
            <a:avLst/>
          </a:prstGeom>
        </p:spPr>
      </p:pic>
      <p:pic>
        <p:nvPicPr>
          <p:cNvPr id="13" name="Picture 12"/>
          <p:cNvPicPr>
            <a:picLocks noChangeAspect="1"/>
          </p:cNvPicPr>
          <p:nvPr/>
        </p:nvPicPr>
        <p:blipFill>
          <a:blip r:embed="rId5"/>
          <a:stretch>
            <a:fillRect/>
          </a:stretch>
        </p:blipFill>
        <p:spPr>
          <a:xfrm>
            <a:off x="11820558" y="0"/>
            <a:ext cx="6467442" cy="8850351"/>
          </a:xfrm>
          <a:prstGeom prst="rect">
            <a:avLst/>
          </a:prstGeom>
        </p:spPr>
      </p:pic>
      <p:pic>
        <p:nvPicPr>
          <p:cNvPr id="15" name="Picture 14"/>
          <p:cNvPicPr>
            <a:picLocks noChangeAspect="1"/>
          </p:cNvPicPr>
          <p:nvPr/>
        </p:nvPicPr>
        <p:blipFill>
          <a:blip r:embed="rId6"/>
          <a:stretch>
            <a:fillRect/>
          </a:stretch>
        </p:blipFill>
        <p:spPr>
          <a:xfrm>
            <a:off x="5878899" y="4425174"/>
            <a:ext cx="5959708" cy="4419599"/>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99"/>
        <p:cNvGrpSpPr/>
        <p:nvPr/>
      </p:nvGrpSpPr>
      <p:grpSpPr>
        <a:xfrm>
          <a:off x="0" y="0"/>
          <a:ext cx="0" cy="0"/>
          <a:chOff x="0" y="0"/>
          <a:chExt cx="0" cy="0"/>
        </a:xfrm>
      </p:grpSpPr>
      <p:pic>
        <p:nvPicPr>
          <p:cNvPr id="600" name="Google Shape;600;p34"/>
          <p:cNvPicPr preferRelativeResize="0"/>
          <p:nvPr/>
        </p:nvPicPr>
        <p:blipFill rotWithShape="1">
          <a:blip r:embed="rId3"/>
          <a:srcRect t="5268" b="5268"/>
          <a:stretch>
            <a:fillRect/>
          </a:stretch>
        </p:blipFill>
        <p:spPr>
          <a:xfrm>
            <a:off x="0" y="0"/>
            <a:ext cx="18288000" cy="10287000"/>
          </a:xfrm>
          <a:prstGeom prst="rect">
            <a:avLst/>
          </a:prstGeom>
          <a:noFill/>
          <a:ln>
            <a:noFill/>
          </a:ln>
        </p:spPr>
      </p:pic>
      <p:sp>
        <p:nvSpPr>
          <p:cNvPr id="601" name="Google Shape;601;p34"/>
          <p:cNvSpPr/>
          <p:nvPr/>
        </p:nvSpPr>
        <p:spPr>
          <a:xfrm>
            <a:off x="4733502" y="9496356"/>
            <a:ext cx="4410498" cy="4410480"/>
          </a:xfrm>
          <a:custGeom>
            <a:avLst/>
            <a:gdLst/>
            <a:ahLst/>
            <a:cxnLst/>
            <a:rect l="l" t="t" r="r" b="b"/>
            <a:pathLst>
              <a:path w="6350000" h="6349974" extrusionOk="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solidFill>
            <a:srgbClr val="2C6E49"/>
          </a:solidFill>
          <a:ln w="127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34"/>
          <p:cNvSpPr txBox="1"/>
          <p:nvPr/>
        </p:nvSpPr>
        <p:spPr>
          <a:xfrm>
            <a:off x="230419" y="1063099"/>
            <a:ext cx="5826000" cy="1440394"/>
          </a:xfrm>
          <a:prstGeom prst="rect">
            <a:avLst/>
          </a:prstGeom>
          <a:noFill/>
          <a:ln>
            <a:noFill/>
          </a:ln>
        </p:spPr>
        <p:txBody>
          <a:bodyPr spcFirstLastPara="1" wrap="square" lIns="0" tIns="0" rIns="0" bIns="0" anchor="t" anchorCtr="0">
            <a:spAutoFit/>
          </a:bodyPr>
          <a:lstStyle/>
          <a:p>
            <a:pPr marL="0" marR="0" lvl="0" indent="0" algn="r" rtl="0">
              <a:lnSpc>
                <a:spcPct val="120000"/>
              </a:lnSpc>
              <a:spcBef>
                <a:spcPts val="0"/>
              </a:spcBef>
              <a:spcAft>
                <a:spcPts val="0"/>
              </a:spcAft>
              <a:buNone/>
            </a:pPr>
            <a:r>
              <a:rPr lang="en-US" sz="7800" b="0" i="0" u="none" strike="noStrike" cap="none" dirty="0">
                <a:solidFill>
                  <a:srgbClr val="2C6E49"/>
                </a:solidFill>
                <a:latin typeface="Libre Baskerville" panose="02000000000000000000"/>
                <a:ea typeface="Libre Baskerville" panose="02000000000000000000"/>
                <a:cs typeface="Libre Baskerville" panose="02000000000000000000"/>
                <a:sym typeface="Libre Baskerville" panose="02000000000000000000"/>
              </a:rPr>
              <a:t>Biomass</a:t>
            </a:r>
            <a:endParaRPr sz="2000" dirty="0"/>
          </a:p>
        </p:txBody>
      </p:sp>
      <p:sp>
        <p:nvSpPr>
          <p:cNvPr id="605" name="Google Shape;605;p34"/>
          <p:cNvSpPr txBox="1"/>
          <p:nvPr/>
        </p:nvSpPr>
        <p:spPr>
          <a:xfrm>
            <a:off x="1035141" y="3371453"/>
            <a:ext cx="9105499" cy="5816977"/>
          </a:xfrm>
          <a:prstGeom prst="rect">
            <a:avLst/>
          </a:prstGeom>
          <a:noFill/>
          <a:ln>
            <a:noFill/>
          </a:ln>
        </p:spPr>
        <p:txBody>
          <a:bodyPr spcFirstLastPara="1" wrap="square" lIns="0" tIns="0" rIns="0" bIns="0" anchor="t" anchorCtr="0">
            <a:spAutoFit/>
          </a:bodyPr>
          <a:lstStyle/>
          <a:p>
            <a:pPr>
              <a:lnSpc>
                <a:spcPct val="150000"/>
              </a:lnSpc>
            </a:pPr>
            <a:r>
              <a:rPr lang="en-US" sz="2800" dirty="0">
                <a:solidFill>
                  <a:srgbClr val="403F3F"/>
                </a:solidFill>
                <a:latin typeface="League Spartan"/>
              </a:rPr>
              <a:t>Biomass reflects the distribution of both energy and materials in the community. Plant biomass absorbs carbon dioxide during growth and emits it during combustion; therefore, it recycles atmospheric carbon</a:t>
            </a:r>
          </a:p>
          <a:p>
            <a:pPr>
              <a:lnSpc>
                <a:spcPct val="150000"/>
              </a:lnSpc>
            </a:pPr>
            <a:r>
              <a:rPr lang="en-US" sz="2800" dirty="0">
                <a:solidFill>
                  <a:srgbClr val="403F3F"/>
                </a:solidFill>
                <a:latin typeface="League Spartan"/>
              </a:rPr>
              <a:t>  of one animal or plant species (species biomass) or of all the species in a community (community biomass), commonly referred to a unit area or volume of habitat. The weight or quantity of organisms in an area at a given moment is the standing crop</a:t>
            </a:r>
          </a:p>
        </p:txBody>
      </p:sp>
      <p:cxnSp>
        <p:nvCxnSpPr>
          <p:cNvPr id="608" name="Google Shape;608;p34"/>
          <p:cNvCxnSpPr/>
          <p:nvPr/>
        </p:nvCxnSpPr>
        <p:spPr>
          <a:xfrm>
            <a:off x="-6056361" y="2529222"/>
            <a:ext cx="12112722" cy="0"/>
          </a:xfrm>
          <a:prstGeom prst="straightConnector1">
            <a:avLst/>
          </a:prstGeom>
          <a:noFill/>
          <a:ln w="190500" cap="rnd" cmpd="sng">
            <a:solidFill>
              <a:srgbClr val="2C6E49"/>
            </a:solidFill>
            <a:prstDash val="solid"/>
            <a:round/>
            <a:headEnd type="none" w="sm" len="sm"/>
            <a:tailEnd type="none" w="sm" len="sm"/>
          </a:ln>
        </p:spPr>
      </p:cxnSp>
      <p:sp>
        <p:nvSpPr>
          <p:cNvPr id="609" name="Google Shape;609;p34"/>
          <p:cNvSpPr/>
          <p:nvPr/>
        </p:nvSpPr>
        <p:spPr>
          <a:xfrm>
            <a:off x="16685528" y="-1496915"/>
            <a:ext cx="4410498" cy="4410480"/>
          </a:xfrm>
          <a:custGeom>
            <a:avLst/>
            <a:gdLst/>
            <a:ahLst/>
            <a:cxnLst/>
            <a:rect l="l" t="t" r="r" b="b"/>
            <a:pathLst>
              <a:path w="6350000" h="6349974" extrusionOk="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solidFill>
            <a:srgbClr val="2C6E49"/>
          </a:solidFill>
          <a:ln w="127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 name="Picture 4"/>
          <p:cNvPicPr>
            <a:picLocks noChangeAspect="1"/>
          </p:cNvPicPr>
          <p:nvPr/>
        </p:nvPicPr>
        <p:blipFill>
          <a:blip r:embed="rId4"/>
          <a:stretch>
            <a:fillRect/>
          </a:stretch>
        </p:blipFill>
        <p:spPr>
          <a:xfrm>
            <a:off x="11225588" y="1308697"/>
            <a:ext cx="6357851" cy="8043847"/>
          </a:xfrm>
          <a:prstGeom prst="rect">
            <a:avLst/>
          </a:prstGeom>
        </p:spPr>
      </p:pic>
      <p:pic>
        <p:nvPicPr>
          <p:cNvPr id="6" name="Picture 5" descr="HPImage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3394933">
            <a:off x="6024449" y="-113833"/>
            <a:ext cx="3936931" cy="3112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descr="HPImage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3306285">
            <a:off x="7175533" y="-103529"/>
            <a:ext cx="3936931" cy="3112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613"/>
        <p:cNvGrpSpPr/>
        <p:nvPr/>
      </p:nvGrpSpPr>
      <p:grpSpPr>
        <a:xfrm>
          <a:off x="0" y="0"/>
          <a:ext cx="0" cy="0"/>
          <a:chOff x="0" y="0"/>
          <a:chExt cx="0" cy="0"/>
        </a:xfrm>
      </p:grpSpPr>
      <p:pic>
        <p:nvPicPr>
          <p:cNvPr id="614" name="Google Shape;614;p35"/>
          <p:cNvPicPr preferRelativeResize="0"/>
          <p:nvPr/>
        </p:nvPicPr>
        <p:blipFill rotWithShape="1">
          <a:blip r:embed="rId3"/>
          <a:srcRect b="10536"/>
          <a:stretch>
            <a:fillRect/>
          </a:stretch>
        </p:blipFill>
        <p:spPr>
          <a:xfrm>
            <a:off x="0" y="0"/>
            <a:ext cx="18288000" cy="10287000"/>
          </a:xfrm>
          <a:prstGeom prst="rect">
            <a:avLst/>
          </a:prstGeom>
          <a:noFill/>
          <a:ln>
            <a:noFill/>
          </a:ln>
        </p:spPr>
      </p:pic>
      <p:sp>
        <p:nvSpPr>
          <p:cNvPr id="615" name="Google Shape;615;p35"/>
          <p:cNvSpPr txBox="1"/>
          <p:nvPr/>
        </p:nvSpPr>
        <p:spPr>
          <a:xfrm>
            <a:off x="231136" y="3387663"/>
            <a:ext cx="7892002" cy="984757"/>
          </a:xfrm>
          <a:prstGeom prst="rect">
            <a:avLst/>
          </a:prstGeom>
          <a:noFill/>
          <a:ln>
            <a:noFill/>
          </a:ln>
        </p:spPr>
        <p:txBody>
          <a:bodyPr spcFirstLastPara="1" wrap="square" lIns="0" tIns="0" rIns="0" bIns="0" anchor="t" anchorCtr="0">
            <a:spAutoFit/>
          </a:bodyPr>
          <a:lstStyle/>
          <a:p>
            <a:r>
              <a:rPr lang="en-US" sz="6400" dirty="0">
                <a:solidFill>
                  <a:srgbClr val="2C6E49"/>
                </a:solidFill>
                <a:latin typeface="Libre Baskerville" panose="02000000000000000000"/>
                <a:ea typeface="Libre Baskerville" panose="02000000000000000000"/>
                <a:cs typeface="Libre Baskerville" panose="02000000000000000000"/>
              </a:rPr>
              <a:t>Import of Biomass</a:t>
            </a:r>
          </a:p>
        </p:txBody>
      </p:sp>
      <p:sp>
        <p:nvSpPr>
          <p:cNvPr id="616" name="Google Shape;616;p35"/>
          <p:cNvSpPr txBox="1"/>
          <p:nvPr/>
        </p:nvSpPr>
        <p:spPr>
          <a:xfrm>
            <a:off x="8833959" y="1616075"/>
            <a:ext cx="8625767" cy="4985980"/>
          </a:xfrm>
          <a:prstGeom prst="rect">
            <a:avLst/>
          </a:prstGeom>
          <a:noFill/>
          <a:ln>
            <a:noFill/>
          </a:ln>
        </p:spPr>
        <p:txBody>
          <a:bodyPr spcFirstLastPara="1" wrap="square" lIns="0" tIns="0" rIns="0" bIns="0" anchor="t" anchorCtr="0">
            <a:spAutoFit/>
          </a:bodyPr>
          <a:lstStyle/>
          <a:p>
            <a:pPr>
              <a:lnSpc>
                <a:spcPct val="150000"/>
              </a:lnSpc>
            </a:pPr>
            <a:r>
              <a:rPr lang="en-US" sz="3600" dirty="0">
                <a:solidFill>
                  <a:srgbClr val="403F3F"/>
                </a:solidFill>
                <a:latin typeface="League Spartan"/>
              </a:rPr>
              <a:t>Biomass has many benefits, the primary one being that it cannot be depleted like fossil fuels. With an abundance of plants on Earth, biomass could be a primary source of renewable energy that's used as a sustainable alternative to fossil fuels</a:t>
            </a:r>
          </a:p>
        </p:txBody>
      </p:sp>
      <p:sp>
        <p:nvSpPr>
          <p:cNvPr id="619" name="Google Shape;619;p35"/>
          <p:cNvSpPr/>
          <p:nvPr/>
        </p:nvSpPr>
        <p:spPr>
          <a:xfrm>
            <a:off x="8340845" y="-649912"/>
            <a:ext cx="25347" cy="11612150"/>
          </a:xfrm>
          <a:prstGeom prst="rect">
            <a:avLst/>
          </a:prstGeom>
          <a:solidFill>
            <a:srgbClr val="3737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35"/>
          <p:cNvSpPr/>
          <p:nvPr/>
        </p:nvSpPr>
        <p:spPr>
          <a:xfrm>
            <a:off x="-761191" y="8066345"/>
            <a:ext cx="9102036" cy="2761179"/>
          </a:xfrm>
          <a:prstGeom prst="rect">
            <a:avLst/>
          </a:prstGeom>
          <a:solidFill>
            <a:srgbClr val="2C6E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p:cNvPicPr>
            <a:picLocks noChangeAspect="1"/>
          </p:cNvPicPr>
          <p:nvPr/>
        </p:nvPicPr>
        <p:blipFill>
          <a:blip r:embed="rId4"/>
          <a:stretch>
            <a:fillRect/>
          </a:stretch>
        </p:blipFill>
        <p:spPr>
          <a:xfrm>
            <a:off x="8340845" y="8066344"/>
            <a:ext cx="9921807" cy="2152075"/>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32"/>
        <p:cNvGrpSpPr/>
        <p:nvPr/>
      </p:nvGrpSpPr>
      <p:grpSpPr>
        <a:xfrm>
          <a:off x="0" y="0"/>
          <a:ext cx="0" cy="0"/>
          <a:chOff x="0" y="0"/>
          <a:chExt cx="0" cy="0"/>
        </a:xfrm>
      </p:grpSpPr>
      <p:pic>
        <p:nvPicPr>
          <p:cNvPr id="533" name="Google Shape;533;p32"/>
          <p:cNvPicPr preferRelativeResize="0"/>
          <p:nvPr/>
        </p:nvPicPr>
        <p:blipFill rotWithShape="1">
          <a:blip r:embed="rId3"/>
          <a:srcRect b="10536"/>
          <a:stretch>
            <a:fillRect/>
          </a:stretch>
        </p:blipFill>
        <p:spPr>
          <a:xfrm>
            <a:off x="0" y="0"/>
            <a:ext cx="18288000" cy="10287000"/>
          </a:xfrm>
          <a:prstGeom prst="rect">
            <a:avLst/>
          </a:prstGeom>
          <a:noFill/>
          <a:ln>
            <a:noFill/>
          </a:ln>
        </p:spPr>
      </p:pic>
      <p:grpSp>
        <p:nvGrpSpPr>
          <p:cNvPr id="546" name="Google Shape;546;p32"/>
          <p:cNvGrpSpPr/>
          <p:nvPr/>
        </p:nvGrpSpPr>
        <p:grpSpPr>
          <a:xfrm>
            <a:off x="7920980" y="9341530"/>
            <a:ext cx="269790" cy="270999"/>
            <a:chOff x="1813" y="0"/>
            <a:chExt cx="809173" cy="812800"/>
          </a:xfrm>
        </p:grpSpPr>
        <p:sp>
          <p:nvSpPr>
            <p:cNvPr id="547" name="Google Shape;547;p32"/>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03F3F">
                <a:alpha val="57254"/>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32"/>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7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549" name="Google Shape;549;p32"/>
          <p:cNvGrpSpPr/>
          <p:nvPr/>
        </p:nvGrpSpPr>
        <p:grpSpPr>
          <a:xfrm>
            <a:off x="11838667" y="557513"/>
            <a:ext cx="375267" cy="376949"/>
            <a:chOff x="1813" y="0"/>
            <a:chExt cx="809173" cy="812800"/>
          </a:xfrm>
        </p:grpSpPr>
        <p:sp>
          <p:nvSpPr>
            <p:cNvPr id="550" name="Google Shape;550;p32"/>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C6E49">
                <a:alpha val="57254"/>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2"/>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7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552" name="Google Shape;552;p32"/>
          <p:cNvGrpSpPr/>
          <p:nvPr/>
        </p:nvGrpSpPr>
        <p:grpSpPr>
          <a:xfrm>
            <a:off x="17259720" y="8893724"/>
            <a:ext cx="187634" cy="188475"/>
            <a:chOff x="1813" y="0"/>
            <a:chExt cx="809173" cy="812800"/>
          </a:xfrm>
        </p:grpSpPr>
        <p:sp>
          <p:nvSpPr>
            <p:cNvPr id="553" name="Google Shape;553;p32"/>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5BB8B">
                <a:alpha val="57254"/>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2"/>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7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555" name="Google Shape;555;p32"/>
          <p:cNvGrpSpPr/>
          <p:nvPr/>
        </p:nvGrpSpPr>
        <p:grpSpPr>
          <a:xfrm>
            <a:off x="10936831" y="2231781"/>
            <a:ext cx="269790" cy="270999"/>
            <a:chOff x="1813" y="0"/>
            <a:chExt cx="809173" cy="812800"/>
          </a:xfrm>
        </p:grpSpPr>
        <p:sp>
          <p:nvSpPr>
            <p:cNvPr id="556" name="Google Shape;556;p32"/>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03F3F">
                <a:alpha val="57254"/>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2"/>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7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558" name="Google Shape;558;p32"/>
          <p:cNvGrpSpPr/>
          <p:nvPr/>
        </p:nvGrpSpPr>
        <p:grpSpPr>
          <a:xfrm>
            <a:off x="10537818" y="7808252"/>
            <a:ext cx="187634" cy="188475"/>
            <a:chOff x="1813" y="0"/>
            <a:chExt cx="809173" cy="812800"/>
          </a:xfrm>
        </p:grpSpPr>
        <p:sp>
          <p:nvSpPr>
            <p:cNvPr id="559" name="Google Shape;559;p32"/>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9DD193">
                <a:alpha val="57254"/>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2"/>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7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561" name="Google Shape;561;p32"/>
          <p:cNvGrpSpPr/>
          <p:nvPr/>
        </p:nvGrpSpPr>
        <p:grpSpPr>
          <a:xfrm>
            <a:off x="16813150" y="934463"/>
            <a:ext cx="187634" cy="188475"/>
            <a:chOff x="1813" y="0"/>
            <a:chExt cx="809173" cy="812800"/>
          </a:xfrm>
        </p:grpSpPr>
        <p:sp>
          <p:nvSpPr>
            <p:cNvPr id="562" name="Google Shape;562;p32"/>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5BB8B">
                <a:alpha val="57254"/>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2"/>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7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564" name="Google Shape;564;p32"/>
          <p:cNvGrpSpPr/>
          <p:nvPr/>
        </p:nvGrpSpPr>
        <p:grpSpPr>
          <a:xfrm>
            <a:off x="17771556" y="6335175"/>
            <a:ext cx="375267" cy="376949"/>
            <a:chOff x="1813" y="0"/>
            <a:chExt cx="809173" cy="812800"/>
          </a:xfrm>
        </p:grpSpPr>
        <p:sp>
          <p:nvSpPr>
            <p:cNvPr id="565" name="Google Shape;565;p32"/>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C6E49">
                <a:alpha val="57254"/>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32"/>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7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567" name="Google Shape;567;p32"/>
          <p:cNvGrpSpPr/>
          <p:nvPr/>
        </p:nvGrpSpPr>
        <p:grpSpPr>
          <a:xfrm>
            <a:off x="13208577" y="1697990"/>
            <a:ext cx="269790" cy="270999"/>
            <a:chOff x="1813" y="0"/>
            <a:chExt cx="809173" cy="812800"/>
          </a:xfrm>
        </p:grpSpPr>
        <p:sp>
          <p:nvSpPr>
            <p:cNvPr id="568" name="Google Shape;568;p32"/>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5BB8B">
                <a:alpha val="57254"/>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2"/>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7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570" name="Google Shape;570;p32"/>
          <p:cNvGrpSpPr/>
          <p:nvPr/>
        </p:nvGrpSpPr>
        <p:grpSpPr>
          <a:xfrm>
            <a:off x="13385154" y="7808252"/>
            <a:ext cx="187634" cy="188475"/>
            <a:chOff x="1813" y="0"/>
            <a:chExt cx="809173" cy="812800"/>
          </a:xfrm>
        </p:grpSpPr>
        <p:sp>
          <p:nvSpPr>
            <p:cNvPr id="571" name="Google Shape;571;p32"/>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5BB8B">
                <a:alpha val="55294"/>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2"/>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7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573" name="Google Shape;573;p32"/>
          <p:cNvGrpSpPr/>
          <p:nvPr/>
        </p:nvGrpSpPr>
        <p:grpSpPr>
          <a:xfrm>
            <a:off x="15205935" y="286515"/>
            <a:ext cx="457423" cy="459473"/>
            <a:chOff x="1813" y="0"/>
            <a:chExt cx="809173" cy="812800"/>
          </a:xfrm>
        </p:grpSpPr>
        <p:sp>
          <p:nvSpPr>
            <p:cNvPr id="574" name="Google Shape;574;p32"/>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03F3F">
                <a:alpha val="57254"/>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2"/>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7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pic>
        <p:nvPicPr>
          <p:cNvPr id="3" name="Picture 2" descr="Screenshot 2023-06-30 185804">
            <a:extLst>
              <a:ext uri="{FF2B5EF4-FFF2-40B4-BE49-F238E27FC236}">
                <a16:creationId xmlns:a16="http://schemas.microsoft.com/office/drawing/2014/main" id="{F71E8395-2E91-4081-E82C-7AB049E11583}"/>
              </a:ext>
            </a:extLst>
          </p:cNvPr>
          <p:cNvPicPr>
            <a:picLocks noChangeAspect="1"/>
          </p:cNvPicPr>
          <p:nvPr/>
        </p:nvPicPr>
        <p:blipFill>
          <a:blip r:embed="rId4"/>
          <a:stretch>
            <a:fillRect/>
          </a:stretch>
        </p:blipFill>
        <p:spPr>
          <a:xfrm>
            <a:off x="-635" y="0"/>
            <a:ext cx="18289270" cy="10287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17239850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69"/>
        <p:cNvGrpSpPr/>
        <p:nvPr/>
      </p:nvGrpSpPr>
      <p:grpSpPr>
        <a:xfrm>
          <a:off x="0" y="0"/>
          <a:ext cx="0" cy="0"/>
          <a:chOff x="0" y="0"/>
          <a:chExt cx="0" cy="0"/>
        </a:xfrm>
      </p:grpSpPr>
      <p:pic>
        <p:nvPicPr>
          <p:cNvPr id="470" name="Google Shape;470;p28"/>
          <p:cNvPicPr preferRelativeResize="0"/>
          <p:nvPr/>
        </p:nvPicPr>
        <p:blipFill rotWithShape="1">
          <a:blip r:embed="rId3"/>
          <a:srcRect b="10536"/>
          <a:stretch>
            <a:fillRect/>
          </a:stretch>
        </p:blipFill>
        <p:spPr>
          <a:xfrm>
            <a:off x="0" y="0"/>
            <a:ext cx="18288000" cy="10287000"/>
          </a:xfrm>
          <a:prstGeom prst="rect">
            <a:avLst/>
          </a:prstGeom>
          <a:noFill/>
          <a:ln>
            <a:noFill/>
          </a:ln>
        </p:spPr>
      </p:pic>
      <p:grpSp>
        <p:nvGrpSpPr>
          <p:cNvPr id="475" name="Google Shape;475;p28"/>
          <p:cNvGrpSpPr/>
          <p:nvPr/>
        </p:nvGrpSpPr>
        <p:grpSpPr>
          <a:xfrm>
            <a:off x="0" y="-180826"/>
            <a:ext cx="3086103" cy="10467826"/>
            <a:chOff x="0" y="-47625"/>
            <a:chExt cx="812800" cy="2756958"/>
          </a:xfrm>
        </p:grpSpPr>
        <p:sp>
          <p:nvSpPr>
            <p:cNvPr id="476" name="Google Shape;476;p28"/>
            <p:cNvSpPr/>
            <p:nvPr/>
          </p:nvSpPr>
          <p:spPr>
            <a:xfrm>
              <a:off x="0" y="0"/>
              <a:ext cx="338340" cy="2709333"/>
            </a:xfrm>
            <a:custGeom>
              <a:avLst/>
              <a:gdLst/>
              <a:ahLst/>
              <a:cxnLst/>
              <a:rect l="l" t="t" r="r" b="b"/>
              <a:pathLst>
                <a:path w="338340" h="2709333" extrusionOk="0">
                  <a:moveTo>
                    <a:pt x="0" y="0"/>
                  </a:moveTo>
                  <a:lnTo>
                    <a:pt x="338340" y="0"/>
                  </a:lnTo>
                  <a:lnTo>
                    <a:pt x="338340" y="2709333"/>
                  </a:lnTo>
                  <a:lnTo>
                    <a:pt x="0" y="2709333"/>
                  </a:lnTo>
                  <a:close/>
                </a:path>
              </a:pathLst>
            </a:custGeom>
            <a:solidFill>
              <a:srgbClr val="9DD193"/>
            </a:solidFill>
            <a:ln>
              <a:noFill/>
            </a:ln>
          </p:spPr>
        </p:sp>
        <p:sp>
          <p:nvSpPr>
            <p:cNvPr id="477" name="Google Shape;477;p28"/>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7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sp>
        <p:nvSpPr>
          <p:cNvPr id="478" name="Google Shape;478;p28"/>
          <p:cNvSpPr txBox="1"/>
          <p:nvPr/>
        </p:nvSpPr>
        <p:spPr>
          <a:xfrm>
            <a:off x="2192893" y="755263"/>
            <a:ext cx="13902214" cy="886397"/>
          </a:xfrm>
          <a:prstGeom prst="rect">
            <a:avLst/>
          </a:prstGeom>
          <a:noFill/>
          <a:ln>
            <a:noFill/>
          </a:ln>
        </p:spPr>
        <p:txBody>
          <a:bodyPr spcFirstLastPara="1" wrap="square" lIns="0" tIns="0" rIns="0" bIns="0" anchor="t" anchorCtr="0">
            <a:spAutoFit/>
          </a:bodyPr>
          <a:lstStyle/>
          <a:p>
            <a:pPr algn="ctr">
              <a:lnSpc>
                <a:spcPct val="120000"/>
              </a:lnSpc>
            </a:pPr>
            <a:r>
              <a:rPr lang="en-US" sz="4800" dirty="0">
                <a:solidFill>
                  <a:srgbClr val="403F3F"/>
                </a:solidFill>
                <a:latin typeface="Libre Baskerville" panose="02000000000000000000"/>
                <a:ea typeface="Libre Baskerville" panose="02000000000000000000"/>
                <a:cs typeface="Libre Baskerville" panose="02000000000000000000"/>
              </a:rPr>
              <a:t>Final Output</a:t>
            </a:r>
            <a:endParaRPr sz="4800" dirty="0">
              <a:solidFill>
                <a:srgbClr val="403F3F"/>
              </a:solidFill>
              <a:latin typeface="Libre Baskerville" panose="02000000000000000000"/>
              <a:ea typeface="Libre Baskerville" panose="02000000000000000000"/>
              <a:cs typeface="Libre Baskerville" panose="02000000000000000000"/>
            </a:endParaRPr>
          </a:p>
        </p:txBody>
      </p:sp>
      <p:grpSp>
        <p:nvGrpSpPr>
          <p:cNvPr id="479" name="Google Shape;479;p28"/>
          <p:cNvGrpSpPr/>
          <p:nvPr/>
        </p:nvGrpSpPr>
        <p:grpSpPr>
          <a:xfrm>
            <a:off x="0" y="0"/>
            <a:ext cx="1303686" cy="11358113"/>
            <a:chOff x="0" y="0"/>
            <a:chExt cx="1738248" cy="15144151"/>
          </a:xfrm>
        </p:grpSpPr>
        <p:pic>
          <p:nvPicPr>
            <p:cNvPr id="480" name="Google Shape;480;p28"/>
            <p:cNvPicPr preferRelativeResize="0"/>
            <p:nvPr/>
          </p:nvPicPr>
          <p:blipFill rotWithShape="1">
            <a:blip r:embed="rId4"/>
            <a:srcRect/>
            <a:stretch>
              <a:fillRect/>
            </a:stretch>
          </p:blipFill>
          <p:spPr>
            <a:xfrm rot="10800000">
              <a:off x="0" y="0"/>
              <a:ext cx="1700148" cy="3824138"/>
            </a:xfrm>
            <a:prstGeom prst="rect">
              <a:avLst/>
            </a:prstGeom>
            <a:noFill/>
            <a:ln>
              <a:noFill/>
            </a:ln>
          </p:spPr>
        </p:pic>
        <p:pic>
          <p:nvPicPr>
            <p:cNvPr id="481" name="Google Shape;481;p28"/>
            <p:cNvPicPr preferRelativeResize="0"/>
            <p:nvPr/>
          </p:nvPicPr>
          <p:blipFill rotWithShape="1">
            <a:blip r:embed="rId4"/>
            <a:srcRect/>
            <a:stretch>
              <a:fillRect/>
            </a:stretch>
          </p:blipFill>
          <p:spPr>
            <a:xfrm rot="10800000">
              <a:off x="12700" y="3773338"/>
              <a:ext cx="1700148" cy="3824138"/>
            </a:xfrm>
            <a:prstGeom prst="rect">
              <a:avLst/>
            </a:prstGeom>
            <a:noFill/>
            <a:ln>
              <a:noFill/>
            </a:ln>
          </p:spPr>
        </p:pic>
        <p:pic>
          <p:nvPicPr>
            <p:cNvPr id="482" name="Google Shape;482;p28"/>
            <p:cNvPicPr preferRelativeResize="0"/>
            <p:nvPr/>
          </p:nvPicPr>
          <p:blipFill rotWithShape="1">
            <a:blip r:embed="rId4"/>
            <a:srcRect/>
            <a:stretch>
              <a:fillRect/>
            </a:stretch>
          </p:blipFill>
          <p:spPr>
            <a:xfrm rot="10800000">
              <a:off x="25400" y="7546675"/>
              <a:ext cx="1700148" cy="3824138"/>
            </a:xfrm>
            <a:prstGeom prst="rect">
              <a:avLst/>
            </a:prstGeom>
            <a:noFill/>
            <a:ln>
              <a:noFill/>
            </a:ln>
          </p:spPr>
        </p:pic>
        <p:pic>
          <p:nvPicPr>
            <p:cNvPr id="483" name="Google Shape;483;p28"/>
            <p:cNvPicPr preferRelativeResize="0"/>
            <p:nvPr/>
          </p:nvPicPr>
          <p:blipFill rotWithShape="1">
            <a:blip r:embed="rId4"/>
            <a:srcRect/>
            <a:stretch>
              <a:fillRect/>
            </a:stretch>
          </p:blipFill>
          <p:spPr>
            <a:xfrm rot="10800000">
              <a:off x="38100" y="11320013"/>
              <a:ext cx="1700148" cy="3824138"/>
            </a:xfrm>
            <a:prstGeom prst="rect">
              <a:avLst/>
            </a:prstGeom>
            <a:noFill/>
            <a:ln>
              <a:noFill/>
            </a:ln>
          </p:spPr>
        </p:pic>
      </p:grpSp>
      <p:grpSp>
        <p:nvGrpSpPr>
          <p:cNvPr id="484" name="Google Shape;484;p28"/>
          <p:cNvGrpSpPr/>
          <p:nvPr/>
        </p:nvGrpSpPr>
        <p:grpSpPr>
          <a:xfrm>
            <a:off x="16974789" y="-180826"/>
            <a:ext cx="3086103" cy="10467826"/>
            <a:chOff x="0" y="-47625"/>
            <a:chExt cx="812800" cy="2756958"/>
          </a:xfrm>
        </p:grpSpPr>
        <p:sp>
          <p:nvSpPr>
            <p:cNvPr id="485" name="Google Shape;485;p28"/>
            <p:cNvSpPr/>
            <p:nvPr/>
          </p:nvSpPr>
          <p:spPr>
            <a:xfrm>
              <a:off x="0" y="0"/>
              <a:ext cx="338340" cy="2709333"/>
            </a:xfrm>
            <a:custGeom>
              <a:avLst/>
              <a:gdLst/>
              <a:ahLst/>
              <a:cxnLst/>
              <a:rect l="l" t="t" r="r" b="b"/>
              <a:pathLst>
                <a:path w="338340" h="2709333" extrusionOk="0">
                  <a:moveTo>
                    <a:pt x="0" y="0"/>
                  </a:moveTo>
                  <a:lnTo>
                    <a:pt x="338340" y="0"/>
                  </a:lnTo>
                  <a:lnTo>
                    <a:pt x="338340" y="2709333"/>
                  </a:lnTo>
                  <a:lnTo>
                    <a:pt x="0" y="2709333"/>
                  </a:lnTo>
                  <a:close/>
                </a:path>
              </a:pathLst>
            </a:custGeom>
            <a:solidFill>
              <a:srgbClr val="9DD193"/>
            </a:solidFill>
            <a:ln>
              <a:noFill/>
            </a:ln>
          </p:spPr>
        </p:sp>
        <p:sp>
          <p:nvSpPr>
            <p:cNvPr id="486" name="Google Shape;486;p28"/>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7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487" name="Google Shape;487;p28"/>
          <p:cNvGrpSpPr/>
          <p:nvPr/>
        </p:nvGrpSpPr>
        <p:grpSpPr>
          <a:xfrm>
            <a:off x="16955739" y="0"/>
            <a:ext cx="1303686" cy="11358113"/>
            <a:chOff x="0" y="0"/>
            <a:chExt cx="1738248" cy="15144151"/>
          </a:xfrm>
        </p:grpSpPr>
        <p:pic>
          <p:nvPicPr>
            <p:cNvPr id="488" name="Google Shape;488;p28"/>
            <p:cNvPicPr preferRelativeResize="0"/>
            <p:nvPr/>
          </p:nvPicPr>
          <p:blipFill rotWithShape="1">
            <a:blip r:embed="rId4"/>
            <a:srcRect/>
            <a:stretch>
              <a:fillRect/>
            </a:stretch>
          </p:blipFill>
          <p:spPr>
            <a:xfrm rot="10800000">
              <a:off x="0" y="0"/>
              <a:ext cx="1700148" cy="3824138"/>
            </a:xfrm>
            <a:prstGeom prst="rect">
              <a:avLst/>
            </a:prstGeom>
            <a:noFill/>
            <a:ln>
              <a:noFill/>
            </a:ln>
          </p:spPr>
        </p:pic>
        <p:pic>
          <p:nvPicPr>
            <p:cNvPr id="489" name="Google Shape;489;p28"/>
            <p:cNvPicPr preferRelativeResize="0"/>
            <p:nvPr/>
          </p:nvPicPr>
          <p:blipFill rotWithShape="1">
            <a:blip r:embed="rId4"/>
            <a:srcRect/>
            <a:stretch>
              <a:fillRect/>
            </a:stretch>
          </p:blipFill>
          <p:spPr>
            <a:xfrm rot="10800000">
              <a:off x="12700" y="3773338"/>
              <a:ext cx="1700148" cy="3824138"/>
            </a:xfrm>
            <a:prstGeom prst="rect">
              <a:avLst/>
            </a:prstGeom>
            <a:noFill/>
            <a:ln>
              <a:noFill/>
            </a:ln>
          </p:spPr>
        </p:pic>
        <p:pic>
          <p:nvPicPr>
            <p:cNvPr id="490" name="Google Shape;490;p28"/>
            <p:cNvPicPr preferRelativeResize="0"/>
            <p:nvPr/>
          </p:nvPicPr>
          <p:blipFill rotWithShape="1">
            <a:blip r:embed="rId4"/>
            <a:srcRect/>
            <a:stretch>
              <a:fillRect/>
            </a:stretch>
          </p:blipFill>
          <p:spPr>
            <a:xfrm rot="10800000">
              <a:off x="25400" y="7546675"/>
              <a:ext cx="1700148" cy="3824138"/>
            </a:xfrm>
            <a:prstGeom prst="rect">
              <a:avLst/>
            </a:prstGeom>
            <a:noFill/>
            <a:ln>
              <a:noFill/>
            </a:ln>
          </p:spPr>
        </p:pic>
        <p:pic>
          <p:nvPicPr>
            <p:cNvPr id="491" name="Google Shape;491;p28"/>
            <p:cNvPicPr preferRelativeResize="0"/>
            <p:nvPr/>
          </p:nvPicPr>
          <p:blipFill rotWithShape="1">
            <a:blip r:embed="rId4"/>
            <a:srcRect/>
            <a:stretch>
              <a:fillRect/>
            </a:stretch>
          </p:blipFill>
          <p:spPr>
            <a:xfrm rot="10800000">
              <a:off x="38100" y="11320013"/>
              <a:ext cx="1700148" cy="3824138"/>
            </a:xfrm>
            <a:prstGeom prst="rect">
              <a:avLst/>
            </a:prstGeom>
            <a:noFill/>
            <a:ln>
              <a:noFill/>
            </a:ln>
          </p:spPr>
        </p:pic>
      </p:grpSp>
      <p:cxnSp>
        <p:nvCxnSpPr>
          <p:cNvPr id="492" name="Google Shape;492;p28"/>
          <p:cNvCxnSpPr/>
          <p:nvPr/>
        </p:nvCxnSpPr>
        <p:spPr>
          <a:xfrm>
            <a:off x="8355648" y="1641660"/>
            <a:ext cx="7739459" cy="0"/>
          </a:xfrm>
          <a:prstGeom prst="straightConnector1">
            <a:avLst/>
          </a:prstGeom>
          <a:noFill/>
          <a:ln w="190500" cap="rnd" cmpd="sng">
            <a:solidFill>
              <a:srgbClr val="9DD193"/>
            </a:solidFill>
            <a:prstDash val="solid"/>
            <a:round/>
            <a:headEnd type="none" w="sm" len="sm"/>
            <a:tailEnd type="none" w="sm" len="sm"/>
          </a:ln>
        </p:spPr>
      </p:cxnSp>
      <p:pic>
        <p:nvPicPr>
          <p:cNvPr id="4" name="Picture 3" descr="A picture containing text, screenshot, font&#10;&#10;Description automatically generated">
            <a:extLst>
              <a:ext uri="{FF2B5EF4-FFF2-40B4-BE49-F238E27FC236}">
                <a16:creationId xmlns:a16="http://schemas.microsoft.com/office/drawing/2014/main" id="{66F7ED8A-51D3-4C29-F5F4-FC8B22096CAA}"/>
              </a:ext>
            </a:extLst>
          </p:cNvPr>
          <p:cNvPicPr>
            <a:picLocks noChangeAspect="1"/>
          </p:cNvPicPr>
          <p:nvPr/>
        </p:nvPicPr>
        <p:blipFill>
          <a:blip r:embed="rId5"/>
          <a:stretch>
            <a:fillRect/>
          </a:stretch>
        </p:blipFill>
        <p:spPr>
          <a:xfrm>
            <a:off x="1843314" y="2293257"/>
            <a:ext cx="14686871" cy="7736112"/>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2786614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pic>
        <p:nvPicPr>
          <p:cNvPr id="292" name="Google Shape;292;p21"/>
          <p:cNvPicPr preferRelativeResize="0"/>
          <p:nvPr/>
        </p:nvPicPr>
        <p:blipFill rotWithShape="1">
          <a:blip r:embed="rId3"/>
          <a:srcRect t="5268" b="5268"/>
          <a:stretch>
            <a:fillRect/>
          </a:stretch>
        </p:blipFill>
        <p:spPr>
          <a:xfrm>
            <a:off x="0" y="0"/>
            <a:ext cx="18288000" cy="10287000"/>
          </a:xfrm>
          <a:prstGeom prst="rect">
            <a:avLst/>
          </a:prstGeom>
          <a:noFill/>
          <a:ln>
            <a:noFill/>
          </a:ln>
        </p:spPr>
      </p:pic>
      <p:grpSp>
        <p:nvGrpSpPr>
          <p:cNvPr id="293" name="Google Shape;293;p21"/>
          <p:cNvGrpSpPr/>
          <p:nvPr/>
        </p:nvGrpSpPr>
        <p:grpSpPr>
          <a:xfrm>
            <a:off x="0" y="3202950"/>
            <a:ext cx="18287996" cy="3818644"/>
            <a:chOff x="0" y="-47625"/>
            <a:chExt cx="4816592" cy="1005734"/>
          </a:xfrm>
        </p:grpSpPr>
        <p:sp>
          <p:nvSpPr>
            <p:cNvPr id="294" name="Google Shape;294;p21"/>
            <p:cNvSpPr/>
            <p:nvPr/>
          </p:nvSpPr>
          <p:spPr>
            <a:xfrm>
              <a:off x="0" y="0"/>
              <a:ext cx="4816592" cy="958109"/>
            </a:xfrm>
            <a:custGeom>
              <a:avLst/>
              <a:gdLst/>
              <a:ahLst/>
              <a:cxnLst/>
              <a:rect l="l" t="t" r="r" b="b"/>
              <a:pathLst>
                <a:path w="4816592" h="958109" extrusionOk="0">
                  <a:moveTo>
                    <a:pt x="0" y="0"/>
                  </a:moveTo>
                  <a:lnTo>
                    <a:pt x="4816592" y="0"/>
                  </a:lnTo>
                  <a:lnTo>
                    <a:pt x="4816592" y="958109"/>
                  </a:lnTo>
                  <a:lnTo>
                    <a:pt x="0" y="958109"/>
                  </a:lnTo>
                  <a:close/>
                </a:path>
              </a:pathLst>
            </a:custGeom>
            <a:solidFill>
              <a:srgbClr val="9DD193"/>
            </a:solidFill>
            <a:ln>
              <a:noFill/>
            </a:ln>
          </p:spPr>
        </p:sp>
        <p:sp>
          <p:nvSpPr>
            <p:cNvPr id="295" name="Google Shape;295;p21"/>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7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sp>
        <p:nvSpPr>
          <p:cNvPr id="296" name="Google Shape;296;p21"/>
          <p:cNvSpPr txBox="1"/>
          <p:nvPr/>
        </p:nvSpPr>
        <p:spPr>
          <a:xfrm>
            <a:off x="644286" y="3771900"/>
            <a:ext cx="16615014" cy="3323987"/>
          </a:xfrm>
          <a:prstGeom prst="rect">
            <a:avLst/>
          </a:prstGeom>
          <a:noFill/>
          <a:ln>
            <a:noFill/>
          </a:ln>
        </p:spPr>
        <p:txBody>
          <a:bodyPr spcFirstLastPara="1" wrap="square" lIns="0" tIns="0" rIns="0" bIns="0" anchor="t" anchorCtr="0">
            <a:spAutoFit/>
          </a:bodyPr>
          <a:lstStyle/>
          <a:p>
            <a:pPr lvl="0" algn="ctr">
              <a:lnSpc>
                <a:spcPct val="120000"/>
              </a:lnSpc>
            </a:pPr>
            <a:r>
              <a:rPr lang="en-US" sz="9000" dirty="0">
                <a:solidFill>
                  <a:srgbClr val="403F3F"/>
                </a:solidFill>
                <a:latin typeface="Libre Baskerville" panose="02000000000000000000"/>
                <a:ea typeface="Libre Baskerville" panose="02000000000000000000"/>
                <a:cs typeface="Libre Baskerville" panose="02000000000000000000"/>
              </a:rPr>
              <a:t>Importance of H.Pylori model</a:t>
            </a:r>
            <a:endParaRPr lang="en-US" sz="9000" dirty="0">
              <a:solidFill>
                <a:srgbClr val="403F3F"/>
              </a:solidFill>
              <a:latin typeface="Libre Baskerville" panose="02000000000000000000"/>
              <a:ea typeface="Libre Baskerville" panose="02000000000000000000"/>
              <a:cs typeface="Libre Baskerville" panose="02000000000000000000"/>
              <a:sym typeface="League Spartan"/>
            </a:endParaRPr>
          </a:p>
        </p:txBody>
      </p:sp>
      <p:pic>
        <p:nvPicPr>
          <p:cNvPr id="4" name="Google Shape;627;p57"/>
          <p:cNvPicPr preferRelativeResize="0"/>
          <p:nvPr/>
        </p:nvPicPr>
        <p:blipFill>
          <a:blip r:embed="rId4">
            <a:extLst>
              <a:ext uri="{BEBA8EAE-BF5A-486C-A8C5-ECC9F3942E4B}">
                <a14:imgProps xmlns:a14="http://schemas.microsoft.com/office/drawing/2010/main">
                  <a14:imgLayer r:embed="rId5">
                    <a14:imgEffect>
                      <a14:colorTemperature colorTemp="11200"/>
                    </a14:imgEffect>
                  </a14:imgLayer>
                </a14:imgProps>
              </a:ext>
            </a:extLst>
          </a:blip>
          <a:stretch>
            <a:fillRect/>
          </a:stretch>
        </p:blipFill>
        <p:spPr>
          <a:xfrm rot="3612085">
            <a:off x="-1035026" y="-388240"/>
            <a:ext cx="2938736" cy="1938053"/>
          </a:xfrm>
          <a:prstGeom prst="rect">
            <a:avLst/>
          </a:prstGeom>
          <a:noFill/>
          <a:ln>
            <a:noFill/>
          </a:ln>
          <a:effectLst>
            <a:outerShdw blurRad="271463" dist="142875" dir="2400000" algn="bl" rotWithShape="0">
              <a:schemeClr val="dk1">
                <a:alpha val="50000"/>
              </a:schemeClr>
            </a:outerShdw>
          </a:effectLst>
        </p:spPr>
      </p:pic>
      <p:pic>
        <p:nvPicPr>
          <p:cNvPr id="5" name="Google Shape;627;p57"/>
          <p:cNvPicPr preferRelativeResize="0"/>
          <p:nvPr/>
        </p:nvPicPr>
        <p:blipFill>
          <a:blip r:embed="rId4">
            <a:extLst>
              <a:ext uri="{BEBA8EAE-BF5A-486C-A8C5-ECC9F3942E4B}">
                <a14:imgProps xmlns:a14="http://schemas.microsoft.com/office/drawing/2010/main">
                  <a14:imgLayer r:embed="rId5">
                    <a14:imgEffect>
                      <a14:colorTemperature colorTemp="11200"/>
                    </a14:imgEffect>
                  </a14:imgLayer>
                </a14:imgProps>
              </a:ext>
            </a:extLst>
          </a:blip>
          <a:stretch>
            <a:fillRect/>
          </a:stretch>
        </p:blipFill>
        <p:spPr>
          <a:xfrm rot="3612085">
            <a:off x="-1187426" y="355339"/>
            <a:ext cx="2938736" cy="1938053"/>
          </a:xfrm>
          <a:prstGeom prst="rect">
            <a:avLst/>
          </a:prstGeom>
          <a:noFill/>
          <a:ln>
            <a:noFill/>
          </a:ln>
          <a:effectLst>
            <a:outerShdw blurRad="271463" dist="142875" dir="2400000" algn="bl" rotWithShape="0">
              <a:schemeClr val="dk1">
                <a:alpha val="50000"/>
              </a:schemeClr>
            </a:outerShdw>
          </a:effectLst>
        </p:spPr>
      </p:pic>
      <p:pic>
        <p:nvPicPr>
          <p:cNvPr id="6" name="Google Shape;627;p57"/>
          <p:cNvPicPr preferRelativeResize="0"/>
          <p:nvPr/>
        </p:nvPicPr>
        <p:blipFill>
          <a:blip r:embed="rId4">
            <a:extLst>
              <a:ext uri="{BEBA8EAE-BF5A-486C-A8C5-ECC9F3942E4B}">
                <a14:imgProps xmlns:a14="http://schemas.microsoft.com/office/drawing/2010/main">
                  <a14:imgLayer r:embed="rId5">
                    <a14:imgEffect>
                      <a14:colorTemperature colorTemp="11200"/>
                    </a14:imgEffect>
                  </a14:imgLayer>
                </a14:imgProps>
              </a:ext>
            </a:extLst>
          </a:blip>
          <a:stretch>
            <a:fillRect/>
          </a:stretch>
        </p:blipFill>
        <p:spPr>
          <a:xfrm rot="3612085">
            <a:off x="254137" y="-351092"/>
            <a:ext cx="2938736" cy="1938053"/>
          </a:xfrm>
          <a:prstGeom prst="rect">
            <a:avLst/>
          </a:prstGeom>
          <a:noFill/>
          <a:ln>
            <a:noFill/>
          </a:ln>
          <a:effectLst>
            <a:outerShdw blurRad="271463" dist="142875" dir="2400000" algn="bl" rotWithShape="0">
              <a:schemeClr val="dk1">
                <a:alpha val="50000"/>
              </a:schemeClr>
            </a:outerShdw>
          </a:effectLst>
        </p:spPr>
      </p:pic>
      <p:pic>
        <p:nvPicPr>
          <p:cNvPr id="7" name="Google Shape;627;p57"/>
          <p:cNvPicPr preferRelativeResize="0"/>
          <p:nvPr/>
        </p:nvPicPr>
        <p:blipFill>
          <a:blip r:embed="rId4">
            <a:extLst>
              <a:ext uri="{BEBA8EAE-BF5A-486C-A8C5-ECC9F3942E4B}">
                <a14:imgProps xmlns:a14="http://schemas.microsoft.com/office/drawing/2010/main">
                  <a14:imgLayer r:embed="rId5">
                    <a14:imgEffect>
                      <a14:colorTemperature colorTemp="11200"/>
                    </a14:imgEffect>
                  </a14:imgLayer>
                </a14:imgProps>
              </a:ext>
            </a:extLst>
          </a:blip>
          <a:stretch>
            <a:fillRect/>
          </a:stretch>
        </p:blipFill>
        <p:spPr>
          <a:xfrm rot="14970715">
            <a:off x="16353814" y="8741090"/>
            <a:ext cx="2938736" cy="1938053"/>
          </a:xfrm>
          <a:prstGeom prst="rect">
            <a:avLst/>
          </a:prstGeom>
          <a:noFill/>
          <a:ln>
            <a:noFill/>
          </a:ln>
          <a:effectLst>
            <a:outerShdw blurRad="271463" dist="142875" dir="2400000" algn="bl" rotWithShape="0">
              <a:schemeClr val="dk1">
                <a:alpha val="50000"/>
              </a:schemeClr>
            </a:outerShdw>
          </a:effectLst>
        </p:spPr>
      </p:pic>
      <p:pic>
        <p:nvPicPr>
          <p:cNvPr id="8" name="Google Shape;627;p57"/>
          <p:cNvPicPr preferRelativeResize="0"/>
          <p:nvPr/>
        </p:nvPicPr>
        <p:blipFill>
          <a:blip r:embed="rId4">
            <a:extLst>
              <a:ext uri="{BEBA8EAE-BF5A-486C-A8C5-ECC9F3942E4B}">
                <a14:imgProps xmlns:a14="http://schemas.microsoft.com/office/drawing/2010/main">
                  <a14:imgLayer r:embed="rId5">
                    <a14:imgEffect>
                      <a14:colorTemperature colorTemp="11200"/>
                    </a14:imgEffect>
                  </a14:imgLayer>
                </a14:imgProps>
              </a:ext>
            </a:extLst>
          </a:blip>
          <a:stretch>
            <a:fillRect/>
          </a:stretch>
        </p:blipFill>
        <p:spPr>
          <a:xfrm rot="14970715">
            <a:off x="16434218" y="7602378"/>
            <a:ext cx="2938736" cy="1938053"/>
          </a:xfrm>
          <a:prstGeom prst="rect">
            <a:avLst/>
          </a:prstGeom>
          <a:noFill/>
          <a:ln>
            <a:noFill/>
          </a:ln>
          <a:effectLst>
            <a:outerShdw blurRad="271463" dist="142875" dir="2400000" algn="bl" rotWithShape="0">
              <a:schemeClr val="dk1">
                <a:alpha val="50000"/>
              </a:schemeClr>
            </a:outerShdw>
          </a:effectLst>
        </p:spPr>
      </p:pic>
      <p:pic>
        <p:nvPicPr>
          <p:cNvPr id="9" name="Google Shape;627;p57"/>
          <p:cNvPicPr preferRelativeResize="0"/>
          <p:nvPr/>
        </p:nvPicPr>
        <p:blipFill>
          <a:blip r:embed="rId4">
            <a:extLst>
              <a:ext uri="{BEBA8EAE-BF5A-486C-A8C5-ECC9F3942E4B}">
                <a14:imgProps xmlns:a14="http://schemas.microsoft.com/office/drawing/2010/main">
                  <a14:imgLayer r:embed="rId5">
                    <a14:imgEffect>
                      <a14:colorTemperature colorTemp="11200"/>
                    </a14:imgEffect>
                  </a14:imgLayer>
                </a14:imgProps>
              </a:ext>
            </a:extLst>
          </a:blip>
          <a:stretch>
            <a:fillRect/>
          </a:stretch>
        </p:blipFill>
        <p:spPr>
          <a:xfrm rot="14970715">
            <a:off x="15012190" y="8577855"/>
            <a:ext cx="2938736" cy="1938053"/>
          </a:xfrm>
          <a:prstGeom prst="rect">
            <a:avLst/>
          </a:prstGeom>
          <a:noFill/>
          <a:ln>
            <a:noFill/>
          </a:ln>
          <a:effectLst>
            <a:outerShdw blurRad="271463" dist="142875" dir="2400000" algn="bl" rotWithShape="0">
              <a:schemeClr val="dk1">
                <a:alpha val="50000"/>
              </a:schemeClr>
            </a:outerShdw>
          </a:effectLst>
        </p:spPr>
      </p:pic>
    </p:spTree>
    <p:extLst>
      <p:ext uri="{BB962C8B-B14F-4D97-AF65-F5344CB8AC3E}">
        <p14:creationId xmlns:p14="http://schemas.microsoft.com/office/powerpoint/2010/main" val="273555921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663"/>
        <p:cNvGrpSpPr/>
        <p:nvPr/>
      </p:nvGrpSpPr>
      <p:grpSpPr>
        <a:xfrm>
          <a:off x="0" y="0"/>
          <a:ext cx="0" cy="0"/>
          <a:chOff x="0" y="0"/>
          <a:chExt cx="0" cy="0"/>
        </a:xfrm>
      </p:grpSpPr>
      <p:pic>
        <p:nvPicPr>
          <p:cNvPr id="664" name="Google Shape;664;p37"/>
          <p:cNvPicPr preferRelativeResize="0"/>
          <p:nvPr/>
        </p:nvPicPr>
        <p:blipFill rotWithShape="1">
          <a:blip r:embed="rId3"/>
          <a:srcRect b="10536"/>
          <a:stretch>
            <a:fillRect/>
          </a:stretch>
        </p:blipFill>
        <p:spPr>
          <a:xfrm>
            <a:off x="0" y="0"/>
            <a:ext cx="18288000" cy="10287000"/>
          </a:xfrm>
          <a:prstGeom prst="rect">
            <a:avLst/>
          </a:prstGeom>
          <a:noFill/>
          <a:ln>
            <a:noFill/>
          </a:ln>
        </p:spPr>
      </p:pic>
      <p:grpSp>
        <p:nvGrpSpPr>
          <p:cNvPr id="665" name="Google Shape;665;p37"/>
          <p:cNvGrpSpPr/>
          <p:nvPr/>
        </p:nvGrpSpPr>
        <p:grpSpPr>
          <a:xfrm>
            <a:off x="15201900" y="-180826"/>
            <a:ext cx="3086100" cy="10467826"/>
            <a:chOff x="0" y="-47625"/>
            <a:chExt cx="812800" cy="2756958"/>
          </a:xfrm>
        </p:grpSpPr>
        <p:sp>
          <p:nvSpPr>
            <p:cNvPr id="666" name="Google Shape;666;p37"/>
            <p:cNvSpPr/>
            <p:nvPr/>
          </p:nvSpPr>
          <p:spPr>
            <a:xfrm>
              <a:off x="0" y="0"/>
              <a:ext cx="812800" cy="2709333"/>
            </a:xfrm>
            <a:custGeom>
              <a:avLst/>
              <a:gdLst/>
              <a:ahLst/>
              <a:cxnLst/>
              <a:rect l="l" t="t" r="r" b="b"/>
              <a:pathLst>
                <a:path w="812800" h="2709333" extrusionOk="0">
                  <a:moveTo>
                    <a:pt x="0" y="0"/>
                  </a:moveTo>
                  <a:lnTo>
                    <a:pt x="812800" y="0"/>
                  </a:lnTo>
                  <a:lnTo>
                    <a:pt x="812800" y="2709333"/>
                  </a:lnTo>
                  <a:lnTo>
                    <a:pt x="0" y="2709333"/>
                  </a:lnTo>
                  <a:close/>
                </a:path>
              </a:pathLst>
            </a:custGeom>
            <a:solidFill>
              <a:srgbClr val="2C6E49"/>
            </a:solidFill>
            <a:ln>
              <a:noFill/>
            </a:ln>
          </p:spPr>
        </p:sp>
        <p:sp>
          <p:nvSpPr>
            <p:cNvPr id="667" name="Google Shape;667;p37"/>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7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sp>
        <p:nvSpPr>
          <p:cNvPr id="668" name="Google Shape;668;p37"/>
          <p:cNvSpPr/>
          <p:nvPr/>
        </p:nvSpPr>
        <p:spPr>
          <a:xfrm>
            <a:off x="7600950" y="-662575"/>
            <a:ext cx="95042" cy="11612150"/>
          </a:xfrm>
          <a:prstGeom prst="rect">
            <a:avLst/>
          </a:prstGeom>
          <a:solidFill>
            <a:srgbClr val="3737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37"/>
          <p:cNvSpPr/>
          <p:nvPr/>
        </p:nvSpPr>
        <p:spPr>
          <a:xfrm rot="5400000">
            <a:off x="7564629" y="-2293541"/>
            <a:ext cx="72643" cy="15201900"/>
          </a:xfrm>
          <a:prstGeom prst="rect">
            <a:avLst/>
          </a:prstGeom>
          <a:solidFill>
            <a:srgbClr val="3737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37"/>
          <p:cNvSpPr txBox="1"/>
          <p:nvPr/>
        </p:nvSpPr>
        <p:spPr>
          <a:xfrm rot="5400000">
            <a:off x="12413850" y="3887824"/>
            <a:ext cx="8582700" cy="2511329"/>
          </a:xfrm>
          <a:prstGeom prst="rect">
            <a:avLst/>
          </a:prstGeom>
          <a:noFill/>
          <a:ln>
            <a:noFill/>
          </a:ln>
        </p:spPr>
        <p:txBody>
          <a:bodyPr spcFirstLastPara="1" wrap="square" lIns="0" tIns="0" rIns="0" bIns="0" anchor="t" anchorCtr="0">
            <a:spAutoFit/>
          </a:bodyPr>
          <a:lstStyle/>
          <a:p>
            <a:pPr lvl="0">
              <a:lnSpc>
                <a:spcPct val="120000"/>
              </a:lnSpc>
            </a:pPr>
            <a:r>
              <a:rPr lang="en-US" sz="6400" dirty="0">
                <a:solidFill>
                  <a:schemeClr val="bg1"/>
                </a:solidFill>
                <a:latin typeface="Libre Baskerville" panose="02000000000000000000"/>
                <a:ea typeface="Libre Baskerville" panose="02000000000000000000"/>
                <a:cs typeface="Libre Baskerville" panose="02000000000000000000"/>
              </a:rPr>
              <a:t>Importance</a:t>
            </a:r>
            <a:r>
              <a:rPr lang="en-US" sz="7200" b="1" dirty="0">
                <a:solidFill>
                  <a:schemeClr val="bg1"/>
                </a:solidFill>
                <a:latin typeface="Source Sans Pro" panose="020B0503030403020204" pitchFamily="34" charset="0"/>
              </a:rPr>
              <a:t> </a:t>
            </a:r>
            <a:r>
              <a:rPr lang="en-US" sz="6400" dirty="0">
                <a:solidFill>
                  <a:schemeClr val="bg1"/>
                </a:solidFill>
                <a:latin typeface="Libre Baskerville" panose="02000000000000000000"/>
                <a:ea typeface="Libre Baskerville" panose="02000000000000000000"/>
                <a:cs typeface="Libre Baskerville" panose="02000000000000000000"/>
              </a:rPr>
              <a:t>of H.Pylori model</a:t>
            </a:r>
            <a:endParaRPr sz="6400" dirty="0">
              <a:solidFill>
                <a:schemeClr val="bg1"/>
              </a:solidFill>
              <a:latin typeface="Libre Baskerville" panose="02000000000000000000"/>
              <a:ea typeface="Libre Baskerville" panose="02000000000000000000"/>
              <a:cs typeface="Libre Baskerville" panose="02000000000000000000"/>
              <a:sym typeface="League Spartan"/>
            </a:endParaRPr>
          </a:p>
        </p:txBody>
      </p:sp>
      <p:sp>
        <p:nvSpPr>
          <p:cNvPr id="671" name="Google Shape;671;p37"/>
          <p:cNvSpPr txBox="1"/>
          <p:nvPr/>
        </p:nvSpPr>
        <p:spPr>
          <a:xfrm>
            <a:off x="588794" y="316112"/>
            <a:ext cx="6194911" cy="5539978"/>
          </a:xfrm>
          <a:prstGeom prst="rect">
            <a:avLst/>
          </a:prstGeom>
          <a:noFill/>
          <a:ln>
            <a:noFill/>
          </a:ln>
        </p:spPr>
        <p:txBody>
          <a:bodyPr spcFirstLastPara="1" wrap="square" lIns="0" tIns="0" rIns="0" bIns="0" anchor="t" anchorCtr="0">
            <a:spAutoFit/>
          </a:bodyPr>
          <a:lstStyle/>
          <a:p>
            <a:pPr>
              <a:lnSpc>
                <a:spcPct val="150000"/>
              </a:lnSpc>
            </a:pPr>
            <a:r>
              <a:rPr lang="en-US" sz="2400" dirty="0">
                <a:solidFill>
                  <a:srgbClr val="403F3F"/>
                </a:solidFill>
                <a:latin typeface="League Spartan"/>
              </a:rPr>
              <a:t>Making a model for H. pylori bacteria helps us to enhance scientific and medical research specifically about it and discover its functions through the model, and through it we can also determine the mechanism of its work in and know the diseases that it can cause inside the body, as it will also determine for us its complete classification to know its characteristics and nature.</a:t>
            </a:r>
            <a:br>
              <a:rPr lang="en-US" sz="2400" dirty="0">
                <a:solidFill>
                  <a:srgbClr val="403F3F"/>
                </a:solidFill>
                <a:latin typeface="League Spartan"/>
              </a:rPr>
            </a:br>
            <a:endParaRPr lang="en-US" sz="2400" dirty="0">
              <a:solidFill>
                <a:srgbClr val="403F3F"/>
              </a:solidFill>
              <a:latin typeface="League Spartan"/>
            </a:endParaRPr>
          </a:p>
        </p:txBody>
      </p:sp>
      <p:sp>
        <p:nvSpPr>
          <p:cNvPr id="2" name="Google Shape;673;p37">
            <a:extLst>
              <a:ext uri="{FF2B5EF4-FFF2-40B4-BE49-F238E27FC236}">
                <a16:creationId xmlns:a16="http://schemas.microsoft.com/office/drawing/2014/main" id="{350F4291-2DD6-A1FD-0050-C10C7241AAAF}"/>
              </a:ext>
            </a:extLst>
          </p:cNvPr>
          <p:cNvSpPr txBox="1"/>
          <p:nvPr/>
        </p:nvSpPr>
        <p:spPr>
          <a:xfrm>
            <a:off x="8513237" y="5876373"/>
            <a:ext cx="5259672" cy="3877985"/>
          </a:xfrm>
          <a:prstGeom prst="rect">
            <a:avLst/>
          </a:prstGeom>
          <a:noFill/>
          <a:ln>
            <a:noFill/>
          </a:ln>
        </p:spPr>
        <p:txBody>
          <a:bodyPr spcFirstLastPara="1" wrap="square" lIns="0" tIns="0" rIns="0" bIns="0" anchor="t" anchorCtr="0">
            <a:spAutoFit/>
          </a:bodyPr>
          <a:lstStyle/>
          <a:p>
            <a:pPr>
              <a:lnSpc>
                <a:spcPct val="150000"/>
              </a:lnSpc>
            </a:pPr>
            <a:r>
              <a:rPr lang="en-US" sz="2800" dirty="0">
                <a:solidFill>
                  <a:srgbClr val="403F3F"/>
                </a:solidFill>
                <a:latin typeface="League Spartan"/>
              </a:rPr>
              <a:t>The bacterial model can determine for us the strategy that describes the behavior of bacteria and through it we can know the conditions that suit the growth and spread of bacteria.</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pic>
        <p:nvPicPr>
          <p:cNvPr id="202" name="Google Shape;202;p18"/>
          <p:cNvPicPr preferRelativeResize="0"/>
          <p:nvPr/>
        </p:nvPicPr>
        <p:blipFill rotWithShape="1">
          <a:blip r:embed="rId3"/>
          <a:srcRect t="5268" b="5268"/>
          <a:stretch>
            <a:fillRect/>
          </a:stretch>
        </p:blipFill>
        <p:spPr>
          <a:xfrm>
            <a:off x="0" y="0"/>
            <a:ext cx="18288000" cy="10287000"/>
          </a:xfrm>
          <a:prstGeom prst="rect">
            <a:avLst/>
          </a:prstGeom>
          <a:noFill/>
          <a:ln>
            <a:noFill/>
          </a:ln>
        </p:spPr>
      </p:pic>
      <p:sp>
        <p:nvSpPr>
          <p:cNvPr id="203" name="Google Shape;203;p18"/>
          <p:cNvSpPr/>
          <p:nvPr/>
        </p:nvSpPr>
        <p:spPr>
          <a:xfrm>
            <a:off x="14677074" y="6878938"/>
            <a:ext cx="4694724" cy="4694704"/>
          </a:xfrm>
          <a:custGeom>
            <a:avLst/>
            <a:gdLst/>
            <a:ahLst/>
            <a:cxnLst/>
            <a:rect l="l" t="t" r="r" b="b"/>
            <a:pathLst>
              <a:path w="6350000" h="6349974" extrusionOk="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solidFill>
            <a:srgbClr val="2C6E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18"/>
          <p:cNvSpPr/>
          <p:nvPr/>
        </p:nvSpPr>
        <p:spPr>
          <a:xfrm>
            <a:off x="7956641" y="293579"/>
            <a:ext cx="3508657" cy="3508642"/>
          </a:xfrm>
          <a:custGeom>
            <a:avLst/>
            <a:gdLst/>
            <a:ahLst/>
            <a:cxnLst/>
            <a:rect l="l" t="t" r="r" b="b"/>
            <a:pathLst>
              <a:path w="6350000" h="6349974" extrusionOk="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solidFill>
            <a:srgbClr val="65BB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6" name="Google Shape;206;p18"/>
          <p:cNvGrpSpPr/>
          <p:nvPr/>
        </p:nvGrpSpPr>
        <p:grpSpPr>
          <a:xfrm>
            <a:off x="378907" y="6871794"/>
            <a:ext cx="11494175" cy="2502276"/>
            <a:chOff x="0" y="-9525"/>
            <a:chExt cx="15325567" cy="3336368"/>
          </a:xfrm>
        </p:grpSpPr>
        <p:sp>
          <p:nvSpPr>
            <p:cNvPr id="207" name="Google Shape;207;p18"/>
            <p:cNvSpPr txBox="1"/>
            <p:nvPr/>
          </p:nvSpPr>
          <p:spPr>
            <a:xfrm>
              <a:off x="0" y="-9525"/>
              <a:ext cx="15325499" cy="2215991"/>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9000" b="1" i="0" u="none" strike="noStrike" cap="none" dirty="0">
                  <a:solidFill>
                    <a:srgbClr val="2C6E49"/>
                  </a:solidFill>
                  <a:latin typeface="League Spartan"/>
                  <a:ea typeface="League Spartan"/>
                  <a:cs typeface="League Spartan"/>
                  <a:sym typeface="League Spartan"/>
                </a:rPr>
                <a:t>First Section</a:t>
              </a:r>
              <a:endParaRPr b="1" dirty="0">
                <a:latin typeface="League Spartan"/>
                <a:ea typeface="League Spartan"/>
                <a:cs typeface="League Spartan"/>
                <a:sym typeface="League Spartan"/>
              </a:endParaRPr>
            </a:p>
          </p:txBody>
        </p:sp>
        <p:sp>
          <p:nvSpPr>
            <p:cNvPr id="208" name="Google Shape;208;p18"/>
            <p:cNvSpPr txBox="1"/>
            <p:nvPr/>
          </p:nvSpPr>
          <p:spPr>
            <a:xfrm>
              <a:off x="1" y="2393254"/>
              <a:ext cx="15325566" cy="933589"/>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US" sz="3500" b="0" i="0" u="none" strike="noStrike" cap="none" dirty="0">
                  <a:solidFill>
                    <a:srgbClr val="403F3F"/>
                  </a:solidFill>
                  <a:latin typeface="Libre Baskerville" panose="02000000000000000000"/>
                  <a:ea typeface="Libre Baskerville" panose="02000000000000000000"/>
                  <a:cs typeface="Libre Baskerville" panose="02000000000000000000"/>
                  <a:sym typeface="Libre Baskerville" panose="02000000000000000000"/>
                </a:rPr>
                <a:t>Introduction to Helicobacter pylori</a:t>
              </a:r>
              <a:endParaRPr sz="3500" dirty="0">
                <a:solidFill>
                  <a:srgbClr val="403F3F"/>
                </a:solidFill>
                <a:latin typeface="Libre Baskerville" panose="02000000000000000000"/>
              </a:endParaRPr>
            </a:p>
          </p:txBody>
        </p:sp>
      </p:grpSp>
      <p:cxnSp>
        <p:nvCxnSpPr>
          <p:cNvPr id="209" name="Google Shape;209;p18"/>
          <p:cNvCxnSpPr/>
          <p:nvPr/>
        </p:nvCxnSpPr>
        <p:spPr>
          <a:xfrm>
            <a:off x="0" y="6204173"/>
            <a:ext cx="8444829" cy="0"/>
          </a:xfrm>
          <a:prstGeom prst="straightConnector1">
            <a:avLst/>
          </a:prstGeom>
          <a:noFill/>
          <a:ln w="190500" cap="rnd" cmpd="sng">
            <a:solidFill>
              <a:srgbClr val="2C6E49"/>
            </a:solidFill>
            <a:prstDash val="solid"/>
            <a:round/>
            <a:headEnd type="none" w="sm" len="sm"/>
            <a:tailEnd type="none" w="sm" len="sm"/>
          </a:ln>
        </p:spPr>
      </p:cxnSp>
      <p:grpSp>
        <p:nvGrpSpPr>
          <p:cNvPr id="210" name="Google Shape;210;p18"/>
          <p:cNvGrpSpPr/>
          <p:nvPr/>
        </p:nvGrpSpPr>
        <p:grpSpPr>
          <a:xfrm>
            <a:off x="626224" y="1217175"/>
            <a:ext cx="269790" cy="270999"/>
            <a:chOff x="1813" y="0"/>
            <a:chExt cx="809173" cy="812800"/>
          </a:xfrm>
        </p:grpSpPr>
        <p:sp>
          <p:nvSpPr>
            <p:cNvPr id="211" name="Google Shape;211;p18"/>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03F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18"/>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7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213" name="Google Shape;213;p18"/>
          <p:cNvGrpSpPr/>
          <p:nvPr/>
        </p:nvGrpSpPr>
        <p:grpSpPr>
          <a:xfrm>
            <a:off x="2662143" y="2854693"/>
            <a:ext cx="375267" cy="376949"/>
            <a:chOff x="1813" y="0"/>
            <a:chExt cx="809173" cy="812800"/>
          </a:xfrm>
        </p:grpSpPr>
        <p:sp>
          <p:nvSpPr>
            <p:cNvPr id="214" name="Google Shape;214;p18"/>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C6E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18"/>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7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216" name="Google Shape;216;p18"/>
          <p:cNvGrpSpPr/>
          <p:nvPr/>
        </p:nvGrpSpPr>
        <p:grpSpPr>
          <a:xfrm>
            <a:off x="5092734" y="1028700"/>
            <a:ext cx="187634" cy="188475"/>
            <a:chOff x="1813" y="0"/>
            <a:chExt cx="809173" cy="812800"/>
          </a:xfrm>
        </p:grpSpPr>
        <p:sp>
          <p:nvSpPr>
            <p:cNvPr id="217" name="Google Shape;217;p18"/>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5BB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8"/>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7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219" name="Google Shape;219;p18"/>
          <p:cNvGrpSpPr/>
          <p:nvPr/>
        </p:nvGrpSpPr>
        <p:grpSpPr>
          <a:xfrm>
            <a:off x="7957245" y="2583694"/>
            <a:ext cx="269790" cy="270999"/>
            <a:chOff x="1813" y="0"/>
            <a:chExt cx="809173" cy="812800"/>
          </a:xfrm>
        </p:grpSpPr>
        <p:sp>
          <p:nvSpPr>
            <p:cNvPr id="220" name="Google Shape;220;p18"/>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03F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18"/>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7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222" name="Google Shape;222;p18"/>
          <p:cNvGrpSpPr/>
          <p:nvPr/>
        </p:nvGrpSpPr>
        <p:grpSpPr>
          <a:xfrm>
            <a:off x="5668756" y="4076850"/>
            <a:ext cx="456215" cy="458260"/>
            <a:chOff x="1813" y="0"/>
            <a:chExt cx="809173" cy="812800"/>
          </a:xfrm>
        </p:grpSpPr>
        <p:sp>
          <p:nvSpPr>
            <p:cNvPr id="223" name="Google Shape;223;p18"/>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3737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18"/>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7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225" name="Google Shape;225;p18"/>
          <p:cNvGrpSpPr/>
          <p:nvPr/>
        </p:nvGrpSpPr>
        <p:grpSpPr>
          <a:xfrm>
            <a:off x="17380579" y="8740432"/>
            <a:ext cx="375267" cy="376949"/>
            <a:chOff x="1813" y="0"/>
            <a:chExt cx="809173" cy="812800"/>
          </a:xfrm>
        </p:grpSpPr>
        <p:sp>
          <p:nvSpPr>
            <p:cNvPr id="226" name="Google Shape;226;p18"/>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C6E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8"/>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7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228" name="Google Shape;228;p18"/>
          <p:cNvGrpSpPr/>
          <p:nvPr/>
        </p:nvGrpSpPr>
        <p:grpSpPr>
          <a:xfrm>
            <a:off x="16836381" y="623539"/>
            <a:ext cx="187634" cy="188475"/>
            <a:chOff x="1813" y="0"/>
            <a:chExt cx="809173" cy="812800"/>
          </a:xfrm>
        </p:grpSpPr>
        <p:sp>
          <p:nvSpPr>
            <p:cNvPr id="229" name="Google Shape;229;p18"/>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5BB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8"/>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7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231" name="Google Shape;231;p18"/>
          <p:cNvGrpSpPr/>
          <p:nvPr/>
        </p:nvGrpSpPr>
        <p:grpSpPr>
          <a:xfrm>
            <a:off x="17569054" y="3231643"/>
            <a:ext cx="375267" cy="376949"/>
            <a:chOff x="1813" y="0"/>
            <a:chExt cx="809173" cy="812800"/>
          </a:xfrm>
        </p:grpSpPr>
        <p:sp>
          <p:nvSpPr>
            <p:cNvPr id="232" name="Google Shape;232;p18"/>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C6E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18"/>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7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234" name="Google Shape;234;p18"/>
          <p:cNvGrpSpPr/>
          <p:nvPr/>
        </p:nvGrpSpPr>
        <p:grpSpPr>
          <a:xfrm>
            <a:off x="12022770" y="158080"/>
            <a:ext cx="269790" cy="270999"/>
            <a:chOff x="1813" y="0"/>
            <a:chExt cx="809173" cy="812800"/>
          </a:xfrm>
        </p:grpSpPr>
        <p:sp>
          <p:nvSpPr>
            <p:cNvPr id="235" name="Google Shape;235;p18"/>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03F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18"/>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7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237" name="Google Shape;237;p18"/>
          <p:cNvGrpSpPr/>
          <p:nvPr/>
        </p:nvGrpSpPr>
        <p:grpSpPr>
          <a:xfrm>
            <a:off x="13385154" y="9612529"/>
            <a:ext cx="187634" cy="188475"/>
            <a:chOff x="1813" y="0"/>
            <a:chExt cx="809173" cy="812800"/>
          </a:xfrm>
        </p:grpSpPr>
        <p:sp>
          <p:nvSpPr>
            <p:cNvPr id="238" name="Google Shape;238;p18"/>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5BB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18"/>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7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pic>
        <p:nvPicPr>
          <p:cNvPr id="3" name="Picture 2" descr="A close-up of a human body&#10;&#10;Description automatically generated with medium confidence"/>
          <p:cNvPicPr>
            <a:picLocks noChangeAspect="1"/>
          </p:cNvPicPr>
          <p:nvPr/>
        </p:nvPicPr>
        <p:blipFill>
          <a:blip r:embed="rId4"/>
          <a:stretch>
            <a:fillRect/>
          </a:stretch>
        </p:blipFill>
        <p:spPr>
          <a:xfrm rot="1380000">
            <a:off x="9124984" y="3113311"/>
            <a:ext cx="7670271" cy="4980772"/>
          </a:xfrm>
          <a:prstGeom prst="rect">
            <a:avLst/>
          </a:prstGeom>
          <a:solidFill>
            <a:srgbClr val="FFFFFF">
              <a:shade val="85000"/>
            </a:srgbClr>
          </a:solidFill>
          <a:ln w="190500" cap="sq">
            <a:solidFill>
              <a:srgbClr val="FFFFFF"/>
            </a:solidFill>
            <a:miter lim="800000"/>
            <a:headEnd/>
            <a:tailEnd/>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pic>
        <p:nvPicPr>
          <p:cNvPr id="292" name="Google Shape;292;p21"/>
          <p:cNvPicPr preferRelativeResize="0"/>
          <p:nvPr/>
        </p:nvPicPr>
        <p:blipFill rotWithShape="1">
          <a:blip r:embed="rId3"/>
          <a:srcRect t="5268" b="5268"/>
          <a:stretch>
            <a:fillRect/>
          </a:stretch>
        </p:blipFill>
        <p:spPr>
          <a:xfrm>
            <a:off x="0" y="0"/>
            <a:ext cx="18288000" cy="10287000"/>
          </a:xfrm>
          <a:prstGeom prst="rect">
            <a:avLst/>
          </a:prstGeom>
          <a:noFill/>
          <a:ln>
            <a:noFill/>
          </a:ln>
        </p:spPr>
      </p:pic>
      <p:grpSp>
        <p:nvGrpSpPr>
          <p:cNvPr id="293" name="Google Shape;293;p21"/>
          <p:cNvGrpSpPr/>
          <p:nvPr/>
        </p:nvGrpSpPr>
        <p:grpSpPr>
          <a:xfrm>
            <a:off x="0" y="3202950"/>
            <a:ext cx="18287996" cy="3818644"/>
            <a:chOff x="0" y="-47625"/>
            <a:chExt cx="4816592" cy="1005734"/>
          </a:xfrm>
        </p:grpSpPr>
        <p:sp>
          <p:nvSpPr>
            <p:cNvPr id="294" name="Google Shape;294;p21"/>
            <p:cNvSpPr/>
            <p:nvPr/>
          </p:nvSpPr>
          <p:spPr>
            <a:xfrm>
              <a:off x="0" y="0"/>
              <a:ext cx="4816592" cy="958109"/>
            </a:xfrm>
            <a:custGeom>
              <a:avLst/>
              <a:gdLst/>
              <a:ahLst/>
              <a:cxnLst/>
              <a:rect l="l" t="t" r="r" b="b"/>
              <a:pathLst>
                <a:path w="4816592" h="958109" extrusionOk="0">
                  <a:moveTo>
                    <a:pt x="0" y="0"/>
                  </a:moveTo>
                  <a:lnTo>
                    <a:pt x="4816592" y="0"/>
                  </a:lnTo>
                  <a:lnTo>
                    <a:pt x="4816592" y="958109"/>
                  </a:lnTo>
                  <a:lnTo>
                    <a:pt x="0" y="958109"/>
                  </a:lnTo>
                  <a:close/>
                </a:path>
              </a:pathLst>
            </a:custGeom>
            <a:solidFill>
              <a:srgbClr val="9DD193"/>
            </a:solidFill>
            <a:ln>
              <a:noFill/>
            </a:ln>
          </p:spPr>
        </p:sp>
        <p:sp>
          <p:nvSpPr>
            <p:cNvPr id="295" name="Google Shape;295;p21"/>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7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sp>
        <p:nvSpPr>
          <p:cNvPr id="296" name="Google Shape;296;p21"/>
          <p:cNvSpPr txBox="1"/>
          <p:nvPr/>
        </p:nvSpPr>
        <p:spPr>
          <a:xfrm>
            <a:off x="644286" y="3771900"/>
            <a:ext cx="16615014" cy="3323987"/>
          </a:xfrm>
          <a:prstGeom prst="rect">
            <a:avLst/>
          </a:prstGeom>
          <a:noFill/>
          <a:ln>
            <a:noFill/>
          </a:ln>
        </p:spPr>
        <p:txBody>
          <a:bodyPr spcFirstLastPara="1" wrap="square" lIns="0" tIns="0" rIns="0" bIns="0" anchor="t" anchorCtr="0">
            <a:spAutoFit/>
          </a:bodyPr>
          <a:lstStyle/>
          <a:p>
            <a:pPr algn="ctr">
              <a:lnSpc>
                <a:spcPct val="120000"/>
              </a:lnSpc>
            </a:pPr>
            <a:r>
              <a:rPr lang="en-US" sz="9000" dirty="0">
                <a:solidFill>
                  <a:srgbClr val="403F3F"/>
                </a:solidFill>
                <a:latin typeface="Libre Baskerville" panose="02000000000000000000"/>
                <a:ea typeface="Libre Baskerville" panose="02000000000000000000"/>
                <a:cs typeface="Libre Baskerville" panose="02000000000000000000"/>
                <a:sym typeface="Libre Baskerville" panose="02000000000000000000"/>
              </a:rPr>
              <a:t>Technologies used to make the model</a:t>
            </a:r>
            <a:endParaRPr sz="9000" dirty="0">
              <a:solidFill>
                <a:srgbClr val="403F3F"/>
              </a:solidFill>
              <a:latin typeface="Libre Baskerville" panose="02000000000000000000"/>
              <a:ea typeface="Libre Baskerville" panose="02000000000000000000"/>
              <a:cs typeface="Libre Baskerville" panose="02000000000000000000"/>
            </a:endParaRPr>
          </a:p>
        </p:txBody>
      </p:sp>
      <p:pic>
        <p:nvPicPr>
          <p:cNvPr id="4" name="Google Shape;627;p57"/>
          <p:cNvPicPr preferRelativeResize="0"/>
          <p:nvPr/>
        </p:nvPicPr>
        <p:blipFill>
          <a:blip r:embed="rId4">
            <a:extLst>
              <a:ext uri="{BEBA8EAE-BF5A-486C-A8C5-ECC9F3942E4B}">
                <a14:imgProps xmlns:a14="http://schemas.microsoft.com/office/drawing/2010/main">
                  <a14:imgLayer r:embed="rId5">
                    <a14:imgEffect>
                      <a14:colorTemperature colorTemp="11200"/>
                    </a14:imgEffect>
                  </a14:imgLayer>
                </a14:imgProps>
              </a:ext>
            </a:extLst>
          </a:blip>
          <a:stretch>
            <a:fillRect/>
          </a:stretch>
        </p:blipFill>
        <p:spPr>
          <a:xfrm rot="3612085">
            <a:off x="-1035026" y="-388240"/>
            <a:ext cx="2938736" cy="1938053"/>
          </a:xfrm>
          <a:prstGeom prst="rect">
            <a:avLst/>
          </a:prstGeom>
          <a:noFill/>
          <a:ln>
            <a:noFill/>
          </a:ln>
          <a:effectLst>
            <a:outerShdw blurRad="271463" dist="142875" dir="2400000" algn="bl" rotWithShape="0">
              <a:schemeClr val="dk1">
                <a:alpha val="50000"/>
              </a:schemeClr>
            </a:outerShdw>
          </a:effectLst>
        </p:spPr>
      </p:pic>
      <p:pic>
        <p:nvPicPr>
          <p:cNvPr id="5" name="Google Shape;627;p57"/>
          <p:cNvPicPr preferRelativeResize="0"/>
          <p:nvPr/>
        </p:nvPicPr>
        <p:blipFill>
          <a:blip r:embed="rId4">
            <a:extLst>
              <a:ext uri="{BEBA8EAE-BF5A-486C-A8C5-ECC9F3942E4B}">
                <a14:imgProps xmlns:a14="http://schemas.microsoft.com/office/drawing/2010/main">
                  <a14:imgLayer r:embed="rId5">
                    <a14:imgEffect>
                      <a14:colorTemperature colorTemp="11200"/>
                    </a14:imgEffect>
                  </a14:imgLayer>
                </a14:imgProps>
              </a:ext>
            </a:extLst>
          </a:blip>
          <a:stretch>
            <a:fillRect/>
          </a:stretch>
        </p:blipFill>
        <p:spPr>
          <a:xfrm rot="3612085">
            <a:off x="-1187426" y="355339"/>
            <a:ext cx="2938736" cy="1938053"/>
          </a:xfrm>
          <a:prstGeom prst="rect">
            <a:avLst/>
          </a:prstGeom>
          <a:noFill/>
          <a:ln>
            <a:noFill/>
          </a:ln>
          <a:effectLst>
            <a:outerShdw blurRad="271463" dist="142875" dir="2400000" algn="bl" rotWithShape="0">
              <a:schemeClr val="dk1">
                <a:alpha val="50000"/>
              </a:schemeClr>
            </a:outerShdw>
          </a:effectLst>
        </p:spPr>
      </p:pic>
      <p:pic>
        <p:nvPicPr>
          <p:cNvPr id="6" name="Google Shape;627;p57"/>
          <p:cNvPicPr preferRelativeResize="0"/>
          <p:nvPr/>
        </p:nvPicPr>
        <p:blipFill>
          <a:blip r:embed="rId4">
            <a:extLst>
              <a:ext uri="{BEBA8EAE-BF5A-486C-A8C5-ECC9F3942E4B}">
                <a14:imgProps xmlns:a14="http://schemas.microsoft.com/office/drawing/2010/main">
                  <a14:imgLayer r:embed="rId5">
                    <a14:imgEffect>
                      <a14:colorTemperature colorTemp="11200"/>
                    </a14:imgEffect>
                  </a14:imgLayer>
                </a14:imgProps>
              </a:ext>
            </a:extLst>
          </a:blip>
          <a:stretch>
            <a:fillRect/>
          </a:stretch>
        </p:blipFill>
        <p:spPr>
          <a:xfrm rot="3612085">
            <a:off x="254137" y="-351092"/>
            <a:ext cx="2938736" cy="1938053"/>
          </a:xfrm>
          <a:prstGeom prst="rect">
            <a:avLst/>
          </a:prstGeom>
          <a:noFill/>
          <a:ln>
            <a:noFill/>
          </a:ln>
          <a:effectLst>
            <a:outerShdw blurRad="271463" dist="142875" dir="2400000" algn="bl" rotWithShape="0">
              <a:schemeClr val="dk1">
                <a:alpha val="50000"/>
              </a:schemeClr>
            </a:outerShdw>
          </a:effectLst>
        </p:spPr>
      </p:pic>
      <p:pic>
        <p:nvPicPr>
          <p:cNvPr id="7" name="Google Shape;627;p57"/>
          <p:cNvPicPr preferRelativeResize="0"/>
          <p:nvPr/>
        </p:nvPicPr>
        <p:blipFill>
          <a:blip r:embed="rId4">
            <a:extLst>
              <a:ext uri="{BEBA8EAE-BF5A-486C-A8C5-ECC9F3942E4B}">
                <a14:imgProps xmlns:a14="http://schemas.microsoft.com/office/drawing/2010/main">
                  <a14:imgLayer r:embed="rId5">
                    <a14:imgEffect>
                      <a14:colorTemperature colorTemp="11200"/>
                    </a14:imgEffect>
                  </a14:imgLayer>
                </a14:imgProps>
              </a:ext>
            </a:extLst>
          </a:blip>
          <a:stretch>
            <a:fillRect/>
          </a:stretch>
        </p:blipFill>
        <p:spPr>
          <a:xfrm rot="14970715">
            <a:off x="16353814" y="8741090"/>
            <a:ext cx="2938736" cy="1938053"/>
          </a:xfrm>
          <a:prstGeom prst="rect">
            <a:avLst/>
          </a:prstGeom>
          <a:noFill/>
          <a:ln>
            <a:noFill/>
          </a:ln>
          <a:effectLst>
            <a:outerShdw blurRad="271463" dist="142875" dir="2400000" algn="bl" rotWithShape="0">
              <a:schemeClr val="dk1">
                <a:alpha val="50000"/>
              </a:schemeClr>
            </a:outerShdw>
          </a:effectLst>
        </p:spPr>
      </p:pic>
      <p:pic>
        <p:nvPicPr>
          <p:cNvPr id="8" name="Google Shape;627;p57"/>
          <p:cNvPicPr preferRelativeResize="0"/>
          <p:nvPr/>
        </p:nvPicPr>
        <p:blipFill>
          <a:blip r:embed="rId4">
            <a:extLst>
              <a:ext uri="{BEBA8EAE-BF5A-486C-A8C5-ECC9F3942E4B}">
                <a14:imgProps xmlns:a14="http://schemas.microsoft.com/office/drawing/2010/main">
                  <a14:imgLayer r:embed="rId5">
                    <a14:imgEffect>
                      <a14:colorTemperature colorTemp="11200"/>
                    </a14:imgEffect>
                  </a14:imgLayer>
                </a14:imgProps>
              </a:ext>
            </a:extLst>
          </a:blip>
          <a:stretch>
            <a:fillRect/>
          </a:stretch>
        </p:blipFill>
        <p:spPr>
          <a:xfrm rot="14970715">
            <a:off x="16434218" y="7602378"/>
            <a:ext cx="2938736" cy="1938053"/>
          </a:xfrm>
          <a:prstGeom prst="rect">
            <a:avLst/>
          </a:prstGeom>
          <a:noFill/>
          <a:ln>
            <a:noFill/>
          </a:ln>
          <a:effectLst>
            <a:outerShdw blurRad="271463" dist="142875" dir="2400000" algn="bl" rotWithShape="0">
              <a:schemeClr val="dk1">
                <a:alpha val="50000"/>
              </a:schemeClr>
            </a:outerShdw>
          </a:effectLst>
        </p:spPr>
      </p:pic>
      <p:pic>
        <p:nvPicPr>
          <p:cNvPr id="9" name="Google Shape;627;p57"/>
          <p:cNvPicPr preferRelativeResize="0"/>
          <p:nvPr/>
        </p:nvPicPr>
        <p:blipFill>
          <a:blip r:embed="rId4">
            <a:extLst>
              <a:ext uri="{BEBA8EAE-BF5A-486C-A8C5-ECC9F3942E4B}">
                <a14:imgProps xmlns:a14="http://schemas.microsoft.com/office/drawing/2010/main">
                  <a14:imgLayer r:embed="rId5">
                    <a14:imgEffect>
                      <a14:colorTemperature colorTemp="11200"/>
                    </a14:imgEffect>
                  </a14:imgLayer>
                </a14:imgProps>
              </a:ext>
            </a:extLst>
          </a:blip>
          <a:stretch>
            <a:fillRect/>
          </a:stretch>
        </p:blipFill>
        <p:spPr>
          <a:xfrm rot="14970715">
            <a:off x="15012190" y="8577855"/>
            <a:ext cx="2938736" cy="1938053"/>
          </a:xfrm>
          <a:prstGeom prst="rect">
            <a:avLst/>
          </a:prstGeom>
          <a:noFill/>
          <a:ln>
            <a:noFill/>
          </a:ln>
          <a:effectLst>
            <a:outerShdw blurRad="271463" dist="142875" dir="2400000" algn="bl" rotWithShape="0">
              <a:schemeClr val="dk1">
                <a:alpha val="50000"/>
              </a:schemeClr>
            </a:outerShdw>
          </a:effectLst>
        </p:spPr>
      </p:pic>
    </p:spTree>
    <p:extLst>
      <p:ext uri="{BB962C8B-B14F-4D97-AF65-F5344CB8AC3E}">
        <p14:creationId xmlns:p14="http://schemas.microsoft.com/office/powerpoint/2010/main" val="250661992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613"/>
        <p:cNvGrpSpPr/>
        <p:nvPr/>
      </p:nvGrpSpPr>
      <p:grpSpPr>
        <a:xfrm>
          <a:off x="0" y="0"/>
          <a:ext cx="0" cy="0"/>
          <a:chOff x="0" y="0"/>
          <a:chExt cx="0" cy="0"/>
        </a:xfrm>
      </p:grpSpPr>
      <p:pic>
        <p:nvPicPr>
          <p:cNvPr id="614" name="Google Shape;614;p35"/>
          <p:cNvPicPr preferRelativeResize="0"/>
          <p:nvPr/>
        </p:nvPicPr>
        <p:blipFill rotWithShape="1">
          <a:blip r:embed="rId3"/>
          <a:srcRect b="10536"/>
          <a:stretch>
            <a:fillRect/>
          </a:stretch>
        </p:blipFill>
        <p:spPr>
          <a:xfrm>
            <a:off x="0" y="0"/>
            <a:ext cx="18288000" cy="10287000"/>
          </a:xfrm>
          <a:prstGeom prst="rect">
            <a:avLst/>
          </a:prstGeom>
          <a:noFill/>
          <a:ln>
            <a:noFill/>
          </a:ln>
        </p:spPr>
      </p:pic>
      <p:sp>
        <p:nvSpPr>
          <p:cNvPr id="615" name="Google Shape;615;p35"/>
          <p:cNvSpPr txBox="1"/>
          <p:nvPr/>
        </p:nvSpPr>
        <p:spPr>
          <a:xfrm>
            <a:off x="231136" y="3387663"/>
            <a:ext cx="7892002" cy="1015663"/>
          </a:xfrm>
          <a:prstGeom prst="rect">
            <a:avLst/>
          </a:prstGeom>
          <a:noFill/>
          <a:ln>
            <a:noFill/>
          </a:ln>
        </p:spPr>
        <p:txBody>
          <a:bodyPr spcFirstLastPara="1" wrap="square" lIns="0" tIns="0" rIns="0" bIns="0" anchor="t" anchorCtr="0">
            <a:spAutoFit/>
          </a:bodyPr>
          <a:lstStyle/>
          <a:p>
            <a:pPr algn="ctr"/>
            <a:r>
              <a:rPr lang="en-US" sz="6400" dirty="0">
                <a:solidFill>
                  <a:srgbClr val="2C6E49"/>
                </a:solidFill>
                <a:latin typeface="Libre Baskerville" panose="02000000000000000000"/>
                <a:ea typeface="Libre Baskerville" panose="02000000000000000000"/>
                <a:cs typeface="Libre Baskerville" panose="02000000000000000000"/>
              </a:rPr>
              <a:t>Json &amp; </a:t>
            </a:r>
            <a:r>
              <a:rPr lang="en-US" sz="6400" dirty="0">
                <a:solidFill>
                  <a:srgbClr val="2C6E49"/>
                </a:solidFill>
                <a:latin typeface="Libre Baskerville" panose="02000000000000000000"/>
                <a:ea typeface="Libre Baskerville" panose="02000000000000000000"/>
                <a:cs typeface="Libre Baskerville" panose="02000000000000000000"/>
                <a:sym typeface="+mn-ea"/>
              </a:rPr>
              <a:t>Escher</a:t>
            </a:r>
            <a:endParaRPr lang="en-US" sz="6400" dirty="0">
              <a:solidFill>
                <a:srgbClr val="2C6E49"/>
              </a:solidFill>
              <a:latin typeface="Libre Baskerville" panose="02000000000000000000"/>
              <a:ea typeface="Libre Baskerville" panose="02000000000000000000"/>
              <a:cs typeface="Libre Baskerville" panose="02000000000000000000"/>
            </a:endParaRPr>
          </a:p>
        </p:txBody>
      </p:sp>
      <p:sp>
        <p:nvSpPr>
          <p:cNvPr id="616" name="Google Shape;616;p35"/>
          <p:cNvSpPr txBox="1"/>
          <p:nvPr/>
        </p:nvSpPr>
        <p:spPr>
          <a:xfrm>
            <a:off x="8758484" y="960755"/>
            <a:ext cx="8625767" cy="8494633"/>
          </a:xfrm>
          <a:prstGeom prst="rect">
            <a:avLst/>
          </a:prstGeom>
          <a:noFill/>
          <a:ln>
            <a:noFill/>
          </a:ln>
        </p:spPr>
        <p:txBody>
          <a:bodyPr spcFirstLastPara="1" wrap="square" lIns="0" tIns="0" rIns="0" bIns="0" anchor="t" anchorCtr="0">
            <a:spAutoFit/>
          </a:bodyPr>
          <a:lstStyle/>
          <a:p>
            <a:pPr>
              <a:lnSpc>
                <a:spcPct val="150000"/>
              </a:lnSpc>
            </a:pPr>
            <a:r>
              <a:rPr lang="en-US" sz="1800" dirty="0">
                <a:solidFill>
                  <a:srgbClr val="403F3F"/>
                </a:solidFill>
                <a:latin typeface="Libre Baskerville" panose="02000000000000000000"/>
              </a:rPr>
              <a:t>Json is perfect for storing temporary data. For example, temporary data can be user-generated data, such as a submitted form on a website. JSON can also be used as a data format for any programming language to provide a high level of interoperability</a:t>
            </a:r>
          </a:p>
          <a:p>
            <a:pPr>
              <a:lnSpc>
                <a:spcPct val="150000"/>
              </a:lnSpc>
            </a:pPr>
            <a:endParaRPr lang="en-US" sz="1800" dirty="0">
              <a:solidFill>
                <a:srgbClr val="403F3F"/>
              </a:solidFill>
              <a:latin typeface="Libre Baskerville" panose="02000000000000000000"/>
            </a:endParaRPr>
          </a:p>
          <a:p>
            <a:pPr>
              <a:lnSpc>
                <a:spcPct val="150000"/>
              </a:lnSpc>
            </a:pPr>
            <a:r>
              <a:rPr lang="en-US" sz="1800" dirty="0">
                <a:solidFill>
                  <a:srgbClr val="403F3F"/>
                </a:solidFill>
                <a:latin typeface="Libre Baskerville" panose="02000000000000000000"/>
              </a:rPr>
              <a:t>JSON stands for JavaScript Object Notation</a:t>
            </a:r>
          </a:p>
          <a:p>
            <a:pPr>
              <a:lnSpc>
                <a:spcPct val="150000"/>
              </a:lnSpc>
            </a:pPr>
            <a:endParaRPr lang="en-US" sz="1800" dirty="0">
              <a:solidFill>
                <a:srgbClr val="403F3F"/>
              </a:solidFill>
              <a:latin typeface="Libre Baskerville" panose="02000000000000000000"/>
            </a:endParaRPr>
          </a:p>
          <a:p>
            <a:pPr>
              <a:lnSpc>
                <a:spcPct val="150000"/>
              </a:lnSpc>
            </a:pPr>
            <a:r>
              <a:rPr lang="en-US" sz="1800" dirty="0">
                <a:solidFill>
                  <a:srgbClr val="403F3F"/>
                </a:solidFill>
                <a:latin typeface="Libre Baskerville" panose="02000000000000000000"/>
              </a:rPr>
              <a:t>JSON is a lightweight format for storing and transporting data</a:t>
            </a:r>
          </a:p>
          <a:p>
            <a:pPr>
              <a:lnSpc>
                <a:spcPct val="150000"/>
              </a:lnSpc>
            </a:pPr>
            <a:endParaRPr lang="en-US" sz="1800" dirty="0">
              <a:solidFill>
                <a:srgbClr val="403F3F"/>
              </a:solidFill>
              <a:latin typeface="Libre Baskerville" panose="02000000000000000000"/>
            </a:endParaRPr>
          </a:p>
          <a:p>
            <a:pPr>
              <a:lnSpc>
                <a:spcPct val="150000"/>
              </a:lnSpc>
            </a:pPr>
            <a:r>
              <a:rPr lang="en-US" sz="1800" dirty="0">
                <a:solidFill>
                  <a:srgbClr val="403F3F"/>
                </a:solidFill>
                <a:latin typeface="Libre Baskerville" panose="02000000000000000000"/>
              </a:rPr>
              <a:t>JSON is often used when data is sent from a server to a web page</a:t>
            </a:r>
          </a:p>
          <a:p>
            <a:pPr>
              <a:lnSpc>
                <a:spcPct val="150000"/>
              </a:lnSpc>
            </a:pPr>
            <a:endParaRPr lang="en-US" sz="1800" dirty="0">
              <a:solidFill>
                <a:srgbClr val="403F3F"/>
              </a:solidFill>
              <a:latin typeface="Libre Baskerville" panose="02000000000000000000"/>
            </a:endParaRPr>
          </a:p>
          <a:p>
            <a:pPr>
              <a:lnSpc>
                <a:spcPct val="150000"/>
              </a:lnSpc>
            </a:pPr>
            <a:r>
              <a:rPr lang="en-US" sz="1800" dirty="0">
                <a:solidFill>
                  <a:srgbClr val="403F3F"/>
                </a:solidFill>
                <a:latin typeface="Libre Baskerville" panose="02000000000000000000"/>
              </a:rPr>
              <a:t>JSON is "self-describing" and easy to understand</a:t>
            </a:r>
          </a:p>
          <a:p>
            <a:pPr>
              <a:lnSpc>
                <a:spcPct val="150000"/>
              </a:lnSpc>
            </a:pPr>
            <a:endParaRPr lang="en-US" sz="1800" dirty="0">
              <a:solidFill>
                <a:srgbClr val="403F3F"/>
              </a:solidFill>
              <a:latin typeface="Libre Baskerville" panose="02000000000000000000"/>
            </a:endParaRPr>
          </a:p>
          <a:p>
            <a:pPr>
              <a:lnSpc>
                <a:spcPct val="150000"/>
              </a:lnSpc>
            </a:pPr>
            <a:r>
              <a:rPr lang="en-US" sz="1800" dirty="0">
                <a:solidFill>
                  <a:srgbClr val="403F3F"/>
                </a:solidFill>
                <a:latin typeface="Libre Baskerville" panose="02000000000000000000"/>
                <a:sym typeface="+mn-ea"/>
              </a:rPr>
              <a:t>Escher is  a web-based tool for building, viewing, and sharing visualizations of biological pathways. These pathway maps are a great way to contextualize data about metabolism.</a:t>
            </a:r>
            <a:endParaRPr lang="en-US" sz="1800" dirty="0">
              <a:solidFill>
                <a:srgbClr val="403F3F"/>
              </a:solidFill>
              <a:latin typeface="Libre Baskerville" panose="02000000000000000000"/>
            </a:endParaRPr>
          </a:p>
          <a:p>
            <a:endParaRPr lang="en-US" sz="2400" dirty="0"/>
          </a:p>
          <a:p>
            <a:endParaRPr lang="en-US" sz="2400" dirty="0"/>
          </a:p>
          <a:p>
            <a:endParaRPr lang="en-US" sz="2400" dirty="0"/>
          </a:p>
          <a:p>
            <a:endParaRPr lang="en-US" sz="2400" dirty="0"/>
          </a:p>
          <a:p>
            <a:endParaRPr lang="en-US" sz="2400" dirty="0"/>
          </a:p>
        </p:txBody>
      </p:sp>
      <p:sp>
        <p:nvSpPr>
          <p:cNvPr id="619" name="Google Shape;619;p35"/>
          <p:cNvSpPr/>
          <p:nvPr/>
        </p:nvSpPr>
        <p:spPr>
          <a:xfrm>
            <a:off x="8340845" y="-649912"/>
            <a:ext cx="25347" cy="11612150"/>
          </a:xfrm>
          <a:prstGeom prst="rect">
            <a:avLst/>
          </a:prstGeom>
          <a:solidFill>
            <a:srgbClr val="3737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35"/>
          <p:cNvSpPr/>
          <p:nvPr/>
        </p:nvSpPr>
        <p:spPr>
          <a:xfrm>
            <a:off x="-761191" y="8066345"/>
            <a:ext cx="9102036" cy="2761179"/>
          </a:xfrm>
          <a:prstGeom prst="rect">
            <a:avLst/>
          </a:prstGeom>
          <a:solidFill>
            <a:srgbClr val="2C6E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 name="Picture 3">
            <a:extLst>
              <a:ext uri="{FF2B5EF4-FFF2-40B4-BE49-F238E27FC236}">
                <a16:creationId xmlns:a16="http://schemas.microsoft.com/office/drawing/2014/main" id="{C308BE41-5B57-842D-98C5-A1BEDD0FBF51}"/>
              </a:ext>
            </a:extLst>
          </p:cNvPr>
          <p:cNvPicPr>
            <a:picLocks noChangeAspect="1"/>
          </p:cNvPicPr>
          <p:nvPr/>
        </p:nvPicPr>
        <p:blipFill>
          <a:blip r:embed="rId4"/>
          <a:stretch>
            <a:fillRect/>
          </a:stretch>
        </p:blipFill>
        <p:spPr>
          <a:xfrm>
            <a:off x="8366192" y="8066345"/>
            <a:ext cx="3449941" cy="2220655"/>
          </a:xfrm>
          <a:prstGeom prst="rect">
            <a:avLst/>
          </a:prstGeom>
        </p:spPr>
      </p:pic>
      <p:pic>
        <p:nvPicPr>
          <p:cNvPr id="6" name="Picture 5" descr="A picture containing invertebrate, organism, worm&#10;&#10;Description automatically generated">
            <a:extLst>
              <a:ext uri="{FF2B5EF4-FFF2-40B4-BE49-F238E27FC236}">
                <a16:creationId xmlns:a16="http://schemas.microsoft.com/office/drawing/2014/main" id="{AD3E2064-A078-09B1-B1B0-6BAF594F93BF}"/>
              </a:ext>
            </a:extLst>
          </p:cNvPr>
          <p:cNvPicPr>
            <a:picLocks noChangeAspect="1"/>
          </p:cNvPicPr>
          <p:nvPr/>
        </p:nvPicPr>
        <p:blipFill>
          <a:blip r:embed="rId5"/>
          <a:stretch>
            <a:fillRect/>
          </a:stretch>
        </p:blipFill>
        <p:spPr>
          <a:xfrm>
            <a:off x="11784844" y="8066345"/>
            <a:ext cx="3322320" cy="2220655"/>
          </a:xfrm>
          <a:prstGeom prst="rect">
            <a:avLst/>
          </a:prstGeom>
        </p:spPr>
      </p:pic>
      <p:pic>
        <p:nvPicPr>
          <p:cNvPr id="8" name="Picture 7" descr="A picture containing brush, closeup, tool&#10;&#10;Description automatically generated">
            <a:extLst>
              <a:ext uri="{FF2B5EF4-FFF2-40B4-BE49-F238E27FC236}">
                <a16:creationId xmlns:a16="http://schemas.microsoft.com/office/drawing/2014/main" id="{B7182B08-A8CA-6A3D-75C7-B5D811281F78}"/>
              </a:ext>
            </a:extLst>
          </p:cNvPr>
          <p:cNvPicPr>
            <a:picLocks noChangeAspect="1"/>
          </p:cNvPicPr>
          <p:nvPr/>
        </p:nvPicPr>
        <p:blipFill>
          <a:blip r:embed="rId6"/>
          <a:stretch>
            <a:fillRect/>
          </a:stretch>
        </p:blipFill>
        <p:spPr>
          <a:xfrm>
            <a:off x="15107164" y="8066345"/>
            <a:ext cx="3180836" cy="2220655"/>
          </a:xfrm>
          <a:prstGeom prst="rect">
            <a:avLst/>
          </a:prstGeom>
        </p:spPr>
      </p:pic>
    </p:spTree>
    <p:extLst>
      <p:ext uri="{BB962C8B-B14F-4D97-AF65-F5344CB8AC3E}">
        <p14:creationId xmlns:p14="http://schemas.microsoft.com/office/powerpoint/2010/main" val="37737269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pic>
        <p:nvPicPr>
          <p:cNvPr id="292" name="Google Shape;292;p21"/>
          <p:cNvPicPr preferRelativeResize="0"/>
          <p:nvPr/>
        </p:nvPicPr>
        <p:blipFill rotWithShape="1">
          <a:blip r:embed="rId3"/>
          <a:srcRect t="5268" b="5268"/>
          <a:stretch>
            <a:fillRect/>
          </a:stretch>
        </p:blipFill>
        <p:spPr>
          <a:xfrm>
            <a:off x="0" y="0"/>
            <a:ext cx="18288000" cy="10287000"/>
          </a:xfrm>
          <a:prstGeom prst="rect">
            <a:avLst/>
          </a:prstGeom>
          <a:noFill/>
          <a:ln>
            <a:noFill/>
          </a:ln>
        </p:spPr>
      </p:pic>
      <p:grpSp>
        <p:nvGrpSpPr>
          <p:cNvPr id="293" name="Google Shape;293;p21"/>
          <p:cNvGrpSpPr/>
          <p:nvPr/>
        </p:nvGrpSpPr>
        <p:grpSpPr>
          <a:xfrm>
            <a:off x="0" y="3202950"/>
            <a:ext cx="18287996" cy="3818644"/>
            <a:chOff x="0" y="-47625"/>
            <a:chExt cx="4816592" cy="1005734"/>
          </a:xfrm>
        </p:grpSpPr>
        <p:sp>
          <p:nvSpPr>
            <p:cNvPr id="294" name="Google Shape;294;p21"/>
            <p:cNvSpPr/>
            <p:nvPr/>
          </p:nvSpPr>
          <p:spPr>
            <a:xfrm>
              <a:off x="0" y="0"/>
              <a:ext cx="4816592" cy="958109"/>
            </a:xfrm>
            <a:custGeom>
              <a:avLst/>
              <a:gdLst/>
              <a:ahLst/>
              <a:cxnLst/>
              <a:rect l="l" t="t" r="r" b="b"/>
              <a:pathLst>
                <a:path w="4816592" h="958109" extrusionOk="0">
                  <a:moveTo>
                    <a:pt x="0" y="0"/>
                  </a:moveTo>
                  <a:lnTo>
                    <a:pt x="4816592" y="0"/>
                  </a:lnTo>
                  <a:lnTo>
                    <a:pt x="4816592" y="958109"/>
                  </a:lnTo>
                  <a:lnTo>
                    <a:pt x="0" y="958109"/>
                  </a:lnTo>
                  <a:close/>
                </a:path>
              </a:pathLst>
            </a:custGeom>
            <a:solidFill>
              <a:srgbClr val="9DD193"/>
            </a:solidFill>
            <a:ln>
              <a:noFill/>
            </a:ln>
          </p:spPr>
        </p:sp>
        <p:sp>
          <p:nvSpPr>
            <p:cNvPr id="295" name="Google Shape;295;p21"/>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7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sp>
        <p:nvSpPr>
          <p:cNvPr id="296" name="Google Shape;296;p21"/>
          <p:cNvSpPr txBox="1"/>
          <p:nvPr/>
        </p:nvSpPr>
        <p:spPr>
          <a:xfrm>
            <a:off x="644286" y="3771900"/>
            <a:ext cx="16615014" cy="3323987"/>
          </a:xfrm>
          <a:prstGeom prst="rect">
            <a:avLst/>
          </a:prstGeom>
          <a:noFill/>
          <a:ln>
            <a:noFill/>
          </a:ln>
        </p:spPr>
        <p:txBody>
          <a:bodyPr spcFirstLastPara="1" wrap="square" lIns="0" tIns="0" rIns="0" bIns="0" anchor="t" anchorCtr="0">
            <a:spAutoFit/>
          </a:bodyPr>
          <a:lstStyle/>
          <a:p>
            <a:pPr algn="ctr">
              <a:lnSpc>
                <a:spcPct val="120000"/>
              </a:lnSpc>
            </a:pPr>
            <a:r>
              <a:rPr lang="en-US" sz="9000" dirty="0">
                <a:solidFill>
                  <a:srgbClr val="403F3F"/>
                </a:solidFill>
                <a:latin typeface="Libre Baskerville" panose="02000000000000000000"/>
                <a:ea typeface="Libre Baskerville" panose="02000000000000000000"/>
                <a:cs typeface="Libre Baskerville" panose="02000000000000000000"/>
              </a:rPr>
              <a:t>Modeling of Helicobacter Pylori</a:t>
            </a:r>
          </a:p>
        </p:txBody>
      </p:sp>
      <p:pic>
        <p:nvPicPr>
          <p:cNvPr id="4" name="Google Shape;627;p57"/>
          <p:cNvPicPr preferRelativeResize="0"/>
          <p:nvPr/>
        </p:nvPicPr>
        <p:blipFill>
          <a:blip r:embed="rId4">
            <a:extLst>
              <a:ext uri="{BEBA8EAE-BF5A-486C-A8C5-ECC9F3942E4B}">
                <a14:imgProps xmlns:a14="http://schemas.microsoft.com/office/drawing/2010/main">
                  <a14:imgLayer r:embed="rId5">
                    <a14:imgEffect>
                      <a14:colorTemperature colorTemp="11200"/>
                    </a14:imgEffect>
                  </a14:imgLayer>
                </a14:imgProps>
              </a:ext>
            </a:extLst>
          </a:blip>
          <a:stretch>
            <a:fillRect/>
          </a:stretch>
        </p:blipFill>
        <p:spPr>
          <a:xfrm rot="3612085">
            <a:off x="-1035026" y="-388240"/>
            <a:ext cx="2938736" cy="1938053"/>
          </a:xfrm>
          <a:prstGeom prst="rect">
            <a:avLst/>
          </a:prstGeom>
          <a:noFill/>
          <a:ln>
            <a:noFill/>
          </a:ln>
          <a:effectLst>
            <a:outerShdw blurRad="271463" dist="142875" dir="2400000" algn="bl" rotWithShape="0">
              <a:schemeClr val="dk1">
                <a:alpha val="50000"/>
              </a:schemeClr>
            </a:outerShdw>
          </a:effectLst>
        </p:spPr>
      </p:pic>
      <p:pic>
        <p:nvPicPr>
          <p:cNvPr id="5" name="Google Shape;627;p57"/>
          <p:cNvPicPr preferRelativeResize="0"/>
          <p:nvPr/>
        </p:nvPicPr>
        <p:blipFill>
          <a:blip r:embed="rId4">
            <a:extLst>
              <a:ext uri="{BEBA8EAE-BF5A-486C-A8C5-ECC9F3942E4B}">
                <a14:imgProps xmlns:a14="http://schemas.microsoft.com/office/drawing/2010/main">
                  <a14:imgLayer r:embed="rId5">
                    <a14:imgEffect>
                      <a14:colorTemperature colorTemp="11200"/>
                    </a14:imgEffect>
                  </a14:imgLayer>
                </a14:imgProps>
              </a:ext>
            </a:extLst>
          </a:blip>
          <a:stretch>
            <a:fillRect/>
          </a:stretch>
        </p:blipFill>
        <p:spPr>
          <a:xfrm rot="3612085">
            <a:off x="-1187426" y="355339"/>
            <a:ext cx="2938736" cy="1938053"/>
          </a:xfrm>
          <a:prstGeom prst="rect">
            <a:avLst/>
          </a:prstGeom>
          <a:noFill/>
          <a:ln>
            <a:noFill/>
          </a:ln>
          <a:effectLst>
            <a:outerShdw blurRad="271463" dist="142875" dir="2400000" algn="bl" rotWithShape="0">
              <a:schemeClr val="dk1">
                <a:alpha val="50000"/>
              </a:schemeClr>
            </a:outerShdw>
          </a:effectLst>
        </p:spPr>
      </p:pic>
      <p:pic>
        <p:nvPicPr>
          <p:cNvPr id="6" name="Google Shape;627;p57"/>
          <p:cNvPicPr preferRelativeResize="0"/>
          <p:nvPr/>
        </p:nvPicPr>
        <p:blipFill>
          <a:blip r:embed="rId4">
            <a:extLst>
              <a:ext uri="{BEBA8EAE-BF5A-486C-A8C5-ECC9F3942E4B}">
                <a14:imgProps xmlns:a14="http://schemas.microsoft.com/office/drawing/2010/main">
                  <a14:imgLayer r:embed="rId5">
                    <a14:imgEffect>
                      <a14:colorTemperature colorTemp="11200"/>
                    </a14:imgEffect>
                  </a14:imgLayer>
                </a14:imgProps>
              </a:ext>
            </a:extLst>
          </a:blip>
          <a:stretch>
            <a:fillRect/>
          </a:stretch>
        </p:blipFill>
        <p:spPr>
          <a:xfrm rot="3612085">
            <a:off x="254137" y="-351092"/>
            <a:ext cx="2938736" cy="1938053"/>
          </a:xfrm>
          <a:prstGeom prst="rect">
            <a:avLst/>
          </a:prstGeom>
          <a:noFill/>
          <a:ln>
            <a:noFill/>
          </a:ln>
          <a:effectLst>
            <a:outerShdw blurRad="271463" dist="142875" dir="2400000" algn="bl" rotWithShape="0">
              <a:schemeClr val="dk1">
                <a:alpha val="50000"/>
              </a:schemeClr>
            </a:outerShdw>
          </a:effectLst>
        </p:spPr>
      </p:pic>
      <p:pic>
        <p:nvPicPr>
          <p:cNvPr id="7" name="Google Shape;627;p57"/>
          <p:cNvPicPr preferRelativeResize="0"/>
          <p:nvPr/>
        </p:nvPicPr>
        <p:blipFill>
          <a:blip r:embed="rId4">
            <a:extLst>
              <a:ext uri="{BEBA8EAE-BF5A-486C-A8C5-ECC9F3942E4B}">
                <a14:imgProps xmlns:a14="http://schemas.microsoft.com/office/drawing/2010/main">
                  <a14:imgLayer r:embed="rId5">
                    <a14:imgEffect>
                      <a14:colorTemperature colorTemp="11200"/>
                    </a14:imgEffect>
                  </a14:imgLayer>
                </a14:imgProps>
              </a:ext>
            </a:extLst>
          </a:blip>
          <a:stretch>
            <a:fillRect/>
          </a:stretch>
        </p:blipFill>
        <p:spPr>
          <a:xfrm rot="14970715">
            <a:off x="16353814" y="8741090"/>
            <a:ext cx="2938736" cy="1938053"/>
          </a:xfrm>
          <a:prstGeom prst="rect">
            <a:avLst/>
          </a:prstGeom>
          <a:noFill/>
          <a:ln>
            <a:noFill/>
          </a:ln>
          <a:effectLst>
            <a:outerShdw blurRad="271463" dist="142875" dir="2400000" algn="bl" rotWithShape="0">
              <a:schemeClr val="dk1">
                <a:alpha val="50000"/>
              </a:schemeClr>
            </a:outerShdw>
          </a:effectLst>
        </p:spPr>
      </p:pic>
      <p:pic>
        <p:nvPicPr>
          <p:cNvPr id="8" name="Google Shape;627;p57"/>
          <p:cNvPicPr preferRelativeResize="0"/>
          <p:nvPr/>
        </p:nvPicPr>
        <p:blipFill>
          <a:blip r:embed="rId4">
            <a:extLst>
              <a:ext uri="{BEBA8EAE-BF5A-486C-A8C5-ECC9F3942E4B}">
                <a14:imgProps xmlns:a14="http://schemas.microsoft.com/office/drawing/2010/main">
                  <a14:imgLayer r:embed="rId5">
                    <a14:imgEffect>
                      <a14:colorTemperature colorTemp="11200"/>
                    </a14:imgEffect>
                  </a14:imgLayer>
                </a14:imgProps>
              </a:ext>
            </a:extLst>
          </a:blip>
          <a:stretch>
            <a:fillRect/>
          </a:stretch>
        </p:blipFill>
        <p:spPr>
          <a:xfrm rot="14970715">
            <a:off x="16434218" y="7602378"/>
            <a:ext cx="2938736" cy="1938053"/>
          </a:xfrm>
          <a:prstGeom prst="rect">
            <a:avLst/>
          </a:prstGeom>
          <a:noFill/>
          <a:ln>
            <a:noFill/>
          </a:ln>
          <a:effectLst>
            <a:outerShdw blurRad="271463" dist="142875" dir="2400000" algn="bl" rotWithShape="0">
              <a:schemeClr val="dk1">
                <a:alpha val="50000"/>
              </a:schemeClr>
            </a:outerShdw>
          </a:effectLst>
        </p:spPr>
      </p:pic>
      <p:pic>
        <p:nvPicPr>
          <p:cNvPr id="9" name="Google Shape;627;p57"/>
          <p:cNvPicPr preferRelativeResize="0"/>
          <p:nvPr/>
        </p:nvPicPr>
        <p:blipFill>
          <a:blip r:embed="rId4">
            <a:extLst>
              <a:ext uri="{BEBA8EAE-BF5A-486C-A8C5-ECC9F3942E4B}">
                <a14:imgProps xmlns:a14="http://schemas.microsoft.com/office/drawing/2010/main">
                  <a14:imgLayer r:embed="rId5">
                    <a14:imgEffect>
                      <a14:colorTemperature colorTemp="11200"/>
                    </a14:imgEffect>
                  </a14:imgLayer>
                </a14:imgProps>
              </a:ext>
            </a:extLst>
          </a:blip>
          <a:stretch>
            <a:fillRect/>
          </a:stretch>
        </p:blipFill>
        <p:spPr>
          <a:xfrm rot="14970715">
            <a:off x="15012190" y="8577855"/>
            <a:ext cx="2938736" cy="1938053"/>
          </a:xfrm>
          <a:prstGeom prst="rect">
            <a:avLst/>
          </a:prstGeom>
          <a:noFill/>
          <a:ln>
            <a:noFill/>
          </a:ln>
          <a:effectLst>
            <a:outerShdw blurRad="271463" dist="142875" dir="2400000" algn="bl" rotWithShape="0">
              <a:schemeClr val="dk1">
                <a:alpha val="50000"/>
              </a:schemeClr>
            </a:outerShdw>
          </a:effectLst>
        </p:spPr>
      </p:pic>
    </p:spTree>
    <p:extLst>
      <p:ext uri="{BB962C8B-B14F-4D97-AF65-F5344CB8AC3E}">
        <p14:creationId xmlns:p14="http://schemas.microsoft.com/office/powerpoint/2010/main" val="1477715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32"/>
        <p:cNvGrpSpPr/>
        <p:nvPr/>
      </p:nvGrpSpPr>
      <p:grpSpPr>
        <a:xfrm>
          <a:off x="0" y="0"/>
          <a:ext cx="0" cy="0"/>
          <a:chOff x="0" y="0"/>
          <a:chExt cx="0" cy="0"/>
        </a:xfrm>
      </p:grpSpPr>
      <p:pic>
        <p:nvPicPr>
          <p:cNvPr id="533" name="Google Shape;533;p32"/>
          <p:cNvPicPr preferRelativeResize="0"/>
          <p:nvPr/>
        </p:nvPicPr>
        <p:blipFill rotWithShape="1">
          <a:blip r:embed="rId3"/>
          <a:srcRect b="10536"/>
          <a:stretch>
            <a:fillRect/>
          </a:stretch>
        </p:blipFill>
        <p:spPr>
          <a:xfrm>
            <a:off x="0" y="0"/>
            <a:ext cx="18288000" cy="10287000"/>
          </a:xfrm>
          <a:prstGeom prst="rect">
            <a:avLst/>
          </a:prstGeom>
          <a:noFill/>
          <a:ln>
            <a:noFill/>
          </a:ln>
        </p:spPr>
      </p:pic>
      <p:grpSp>
        <p:nvGrpSpPr>
          <p:cNvPr id="546" name="Google Shape;546;p32"/>
          <p:cNvGrpSpPr/>
          <p:nvPr/>
        </p:nvGrpSpPr>
        <p:grpSpPr>
          <a:xfrm>
            <a:off x="7920980" y="9341530"/>
            <a:ext cx="269790" cy="270999"/>
            <a:chOff x="1813" y="0"/>
            <a:chExt cx="809173" cy="812800"/>
          </a:xfrm>
        </p:grpSpPr>
        <p:sp>
          <p:nvSpPr>
            <p:cNvPr id="547" name="Google Shape;547;p32"/>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03F3F">
                <a:alpha val="57254"/>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32"/>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7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549" name="Google Shape;549;p32"/>
          <p:cNvGrpSpPr/>
          <p:nvPr/>
        </p:nvGrpSpPr>
        <p:grpSpPr>
          <a:xfrm>
            <a:off x="11838667" y="557513"/>
            <a:ext cx="375267" cy="376949"/>
            <a:chOff x="1813" y="0"/>
            <a:chExt cx="809173" cy="812800"/>
          </a:xfrm>
        </p:grpSpPr>
        <p:sp>
          <p:nvSpPr>
            <p:cNvPr id="550" name="Google Shape;550;p32"/>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C6E49">
                <a:alpha val="57254"/>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2"/>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7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552" name="Google Shape;552;p32"/>
          <p:cNvGrpSpPr/>
          <p:nvPr/>
        </p:nvGrpSpPr>
        <p:grpSpPr>
          <a:xfrm>
            <a:off x="17259720" y="8893724"/>
            <a:ext cx="187634" cy="188475"/>
            <a:chOff x="1813" y="0"/>
            <a:chExt cx="809173" cy="812800"/>
          </a:xfrm>
        </p:grpSpPr>
        <p:sp>
          <p:nvSpPr>
            <p:cNvPr id="553" name="Google Shape;553;p32"/>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5BB8B">
                <a:alpha val="57254"/>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2"/>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7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555" name="Google Shape;555;p32"/>
          <p:cNvGrpSpPr/>
          <p:nvPr/>
        </p:nvGrpSpPr>
        <p:grpSpPr>
          <a:xfrm>
            <a:off x="10936831" y="2231781"/>
            <a:ext cx="269790" cy="270999"/>
            <a:chOff x="1813" y="0"/>
            <a:chExt cx="809173" cy="812800"/>
          </a:xfrm>
        </p:grpSpPr>
        <p:sp>
          <p:nvSpPr>
            <p:cNvPr id="556" name="Google Shape;556;p32"/>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03F3F">
                <a:alpha val="57254"/>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2"/>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7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558" name="Google Shape;558;p32"/>
          <p:cNvGrpSpPr/>
          <p:nvPr/>
        </p:nvGrpSpPr>
        <p:grpSpPr>
          <a:xfrm>
            <a:off x="10537818" y="7808252"/>
            <a:ext cx="187634" cy="188475"/>
            <a:chOff x="1813" y="0"/>
            <a:chExt cx="809173" cy="812800"/>
          </a:xfrm>
        </p:grpSpPr>
        <p:sp>
          <p:nvSpPr>
            <p:cNvPr id="559" name="Google Shape;559;p32"/>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9DD193">
                <a:alpha val="57254"/>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2"/>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7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561" name="Google Shape;561;p32"/>
          <p:cNvGrpSpPr/>
          <p:nvPr/>
        </p:nvGrpSpPr>
        <p:grpSpPr>
          <a:xfrm>
            <a:off x="16813150" y="934463"/>
            <a:ext cx="187634" cy="188475"/>
            <a:chOff x="1813" y="0"/>
            <a:chExt cx="809173" cy="812800"/>
          </a:xfrm>
        </p:grpSpPr>
        <p:sp>
          <p:nvSpPr>
            <p:cNvPr id="562" name="Google Shape;562;p32"/>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5BB8B">
                <a:alpha val="57254"/>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2"/>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7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564" name="Google Shape;564;p32"/>
          <p:cNvGrpSpPr/>
          <p:nvPr/>
        </p:nvGrpSpPr>
        <p:grpSpPr>
          <a:xfrm>
            <a:off x="17771556" y="6335175"/>
            <a:ext cx="375267" cy="376949"/>
            <a:chOff x="1813" y="0"/>
            <a:chExt cx="809173" cy="812800"/>
          </a:xfrm>
        </p:grpSpPr>
        <p:sp>
          <p:nvSpPr>
            <p:cNvPr id="565" name="Google Shape;565;p32"/>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C6E49">
                <a:alpha val="57254"/>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32"/>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7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567" name="Google Shape;567;p32"/>
          <p:cNvGrpSpPr/>
          <p:nvPr/>
        </p:nvGrpSpPr>
        <p:grpSpPr>
          <a:xfrm>
            <a:off x="13208577" y="1697990"/>
            <a:ext cx="269790" cy="270999"/>
            <a:chOff x="1813" y="0"/>
            <a:chExt cx="809173" cy="812800"/>
          </a:xfrm>
        </p:grpSpPr>
        <p:sp>
          <p:nvSpPr>
            <p:cNvPr id="568" name="Google Shape;568;p32"/>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5BB8B">
                <a:alpha val="57254"/>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2"/>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7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570" name="Google Shape;570;p32"/>
          <p:cNvGrpSpPr/>
          <p:nvPr/>
        </p:nvGrpSpPr>
        <p:grpSpPr>
          <a:xfrm>
            <a:off x="13385154" y="7808252"/>
            <a:ext cx="187634" cy="188475"/>
            <a:chOff x="1813" y="0"/>
            <a:chExt cx="809173" cy="812800"/>
          </a:xfrm>
        </p:grpSpPr>
        <p:sp>
          <p:nvSpPr>
            <p:cNvPr id="571" name="Google Shape;571;p32"/>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5BB8B">
                <a:alpha val="55294"/>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2"/>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7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573" name="Google Shape;573;p32"/>
          <p:cNvGrpSpPr/>
          <p:nvPr/>
        </p:nvGrpSpPr>
        <p:grpSpPr>
          <a:xfrm>
            <a:off x="15205935" y="286515"/>
            <a:ext cx="457423" cy="459473"/>
            <a:chOff x="1813" y="0"/>
            <a:chExt cx="809173" cy="812800"/>
          </a:xfrm>
        </p:grpSpPr>
        <p:sp>
          <p:nvSpPr>
            <p:cNvPr id="574" name="Google Shape;574;p32"/>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03F3F">
                <a:alpha val="57254"/>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2"/>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7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pic>
        <p:nvPicPr>
          <p:cNvPr id="2" name="Picture 1" descr="WhatsApp Image 2023-06-29 at 21.02.12">
            <a:extLst>
              <a:ext uri="{FF2B5EF4-FFF2-40B4-BE49-F238E27FC236}">
                <a16:creationId xmlns:a16="http://schemas.microsoft.com/office/drawing/2014/main" id="{D628F7A6-CA8D-52C3-36E8-DBAD4A1B1E57}"/>
              </a:ext>
            </a:extLst>
          </p:cNvPr>
          <p:cNvPicPr>
            <a:picLocks noChangeAspect="1"/>
          </p:cNvPicPr>
          <p:nvPr/>
        </p:nvPicPr>
        <p:blipFill>
          <a:blip r:embed="rId4"/>
          <a:stretch>
            <a:fillRect/>
          </a:stretch>
        </p:blipFill>
        <p:spPr>
          <a:xfrm>
            <a:off x="175675" y="152399"/>
            <a:ext cx="17971147" cy="9952991"/>
          </a:xfrm>
          <a:prstGeom prst="rect">
            <a:avLst/>
          </a:prstGeom>
          <a:ln w="2286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428213633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pic>
        <p:nvPicPr>
          <p:cNvPr id="360" name="Google Shape;360;p24"/>
          <p:cNvPicPr preferRelativeResize="0"/>
          <p:nvPr/>
        </p:nvPicPr>
        <p:blipFill rotWithShape="1">
          <a:blip r:embed="rId3"/>
          <a:srcRect t="5268" b="5268"/>
          <a:stretch>
            <a:fillRect/>
          </a:stretch>
        </p:blipFill>
        <p:spPr>
          <a:xfrm>
            <a:off x="0" y="0"/>
            <a:ext cx="18288000" cy="10287000"/>
          </a:xfrm>
          <a:prstGeom prst="rect">
            <a:avLst/>
          </a:prstGeom>
          <a:noFill/>
          <a:ln>
            <a:noFill/>
          </a:ln>
        </p:spPr>
      </p:pic>
      <p:sp>
        <p:nvSpPr>
          <p:cNvPr id="362" name="Google Shape;362;p24"/>
          <p:cNvSpPr/>
          <p:nvPr/>
        </p:nvSpPr>
        <p:spPr>
          <a:xfrm>
            <a:off x="57659" y="-421912"/>
            <a:ext cx="9086341" cy="11526211"/>
          </a:xfrm>
          <a:prstGeom prst="rect">
            <a:avLst/>
          </a:prstGeom>
          <a:solidFill>
            <a:srgbClr val="2C6E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sz="6400" dirty="0">
              <a:solidFill>
                <a:schemeClr val="bg1"/>
              </a:solidFill>
              <a:latin typeface="Libre Baskerville" panose="02000000000000000000"/>
            </a:endParaRPr>
          </a:p>
        </p:txBody>
      </p:sp>
      <p:sp>
        <p:nvSpPr>
          <p:cNvPr id="365" name="Google Shape;365;p24"/>
          <p:cNvSpPr/>
          <p:nvPr/>
        </p:nvSpPr>
        <p:spPr>
          <a:xfrm>
            <a:off x="10751424" y="1028700"/>
            <a:ext cx="6507876" cy="1125728"/>
          </a:xfrm>
          <a:custGeom>
            <a:avLst/>
            <a:gdLst/>
            <a:ahLst/>
            <a:cxnLst/>
            <a:rect l="l" t="t" r="r" b="b"/>
            <a:pathLst>
              <a:path w="1714009" h="296488" extrusionOk="0">
                <a:moveTo>
                  <a:pt x="0" y="0"/>
                </a:moveTo>
                <a:lnTo>
                  <a:pt x="1714009" y="0"/>
                </a:lnTo>
                <a:lnTo>
                  <a:pt x="1714009" y="296488"/>
                </a:lnTo>
                <a:lnTo>
                  <a:pt x="0" y="296488"/>
                </a:lnTo>
                <a:close/>
              </a:path>
            </a:pathLst>
          </a:custGeom>
          <a:solidFill>
            <a:srgbClr val="000000">
              <a:alpha val="0"/>
            </a:srgbClr>
          </a:solidFill>
          <a:ln>
            <a:noFill/>
          </a:ln>
        </p:spPr>
      </p:sp>
      <p:sp>
        <p:nvSpPr>
          <p:cNvPr id="369" name="Google Shape;369;p24"/>
          <p:cNvSpPr/>
          <p:nvPr/>
        </p:nvSpPr>
        <p:spPr>
          <a:xfrm>
            <a:off x="10751424" y="4077289"/>
            <a:ext cx="6507876" cy="1125728"/>
          </a:xfrm>
          <a:custGeom>
            <a:avLst/>
            <a:gdLst/>
            <a:ahLst/>
            <a:cxnLst/>
            <a:rect l="l" t="t" r="r" b="b"/>
            <a:pathLst>
              <a:path w="1714009" h="296488" extrusionOk="0">
                <a:moveTo>
                  <a:pt x="0" y="0"/>
                </a:moveTo>
                <a:lnTo>
                  <a:pt x="1714009" y="0"/>
                </a:lnTo>
                <a:lnTo>
                  <a:pt x="1714009" y="296488"/>
                </a:lnTo>
                <a:lnTo>
                  <a:pt x="0" y="296488"/>
                </a:lnTo>
                <a:close/>
              </a:path>
            </a:pathLst>
          </a:custGeom>
          <a:solidFill>
            <a:srgbClr val="000000">
              <a:alpha val="0"/>
            </a:srgbClr>
          </a:solidFill>
          <a:ln>
            <a:noFill/>
          </a:ln>
        </p:spPr>
      </p:sp>
      <p:sp>
        <p:nvSpPr>
          <p:cNvPr id="373" name="Google Shape;373;p24"/>
          <p:cNvSpPr/>
          <p:nvPr/>
        </p:nvSpPr>
        <p:spPr>
          <a:xfrm>
            <a:off x="10751424" y="2698243"/>
            <a:ext cx="6507876" cy="5553364"/>
          </a:xfrm>
          <a:custGeom>
            <a:avLst/>
            <a:gdLst/>
            <a:ahLst/>
            <a:cxnLst/>
            <a:rect l="l" t="t" r="r" b="b"/>
            <a:pathLst>
              <a:path w="1714009" h="296488" extrusionOk="0">
                <a:moveTo>
                  <a:pt x="0" y="0"/>
                </a:moveTo>
                <a:lnTo>
                  <a:pt x="1714009" y="0"/>
                </a:lnTo>
                <a:lnTo>
                  <a:pt x="1714009" y="296488"/>
                </a:lnTo>
                <a:lnTo>
                  <a:pt x="0" y="296488"/>
                </a:lnTo>
                <a:close/>
              </a:path>
            </a:pathLst>
          </a:custGeom>
          <a:solidFill>
            <a:srgbClr val="000000">
              <a:alpha val="0"/>
            </a:srgbClr>
          </a:solidFill>
          <a:ln>
            <a:noFill/>
          </a:ln>
        </p:spPr>
        <p:txBody>
          <a:bodyPr/>
          <a:lstStyle/>
          <a:p>
            <a:pPr marL="457200" indent="-457200">
              <a:lnSpc>
                <a:spcPct val="150000"/>
              </a:lnSpc>
              <a:buFont typeface="Courier New" panose="02070309020205020404" pitchFamily="49" charset="0"/>
              <a:buChar char="o"/>
            </a:pPr>
            <a:r>
              <a:rPr lang="en-US" sz="2800" dirty="0">
                <a:solidFill>
                  <a:srgbClr val="403F3F"/>
                </a:solidFill>
                <a:latin typeface="League Spartan"/>
              </a:rPr>
              <a:t>Characteristics of Helicobacter pylori growth in a defined medium and determination of its amino acid requirements https://pubmed.ncbi.nlm.nih.gov/8000535/ </a:t>
            </a:r>
          </a:p>
          <a:p>
            <a:pPr marL="457200" indent="-457200">
              <a:lnSpc>
                <a:spcPct val="150000"/>
              </a:lnSpc>
              <a:buFont typeface="Courier New" panose="02070309020205020404" pitchFamily="49" charset="0"/>
              <a:buChar char="o"/>
            </a:pPr>
            <a:r>
              <a:rPr lang="en-US" sz="2800" dirty="0">
                <a:solidFill>
                  <a:srgbClr val="403F3F"/>
                </a:solidFill>
                <a:latin typeface="League Spartan"/>
              </a:rPr>
              <a:t>Growth Supplements for Helicobacter pylorihttps://www.ncbi.nlm.nih.gov/pmc/articles/PMC86644/ </a:t>
            </a:r>
          </a:p>
          <a:p>
            <a:pPr marL="285750" indent="-285750">
              <a:buFont typeface="Courier New" panose="02070309020205020404" pitchFamily="49" charset="0"/>
              <a:buChar char="o"/>
            </a:pPr>
            <a:endParaRPr lang="en-US" dirty="0"/>
          </a:p>
        </p:txBody>
      </p:sp>
      <p:cxnSp>
        <p:nvCxnSpPr>
          <p:cNvPr id="376" name="Google Shape;376;p24"/>
          <p:cNvCxnSpPr/>
          <p:nvPr/>
        </p:nvCxnSpPr>
        <p:spPr>
          <a:xfrm>
            <a:off x="8440829" y="1572514"/>
            <a:ext cx="2310595" cy="0"/>
          </a:xfrm>
          <a:prstGeom prst="straightConnector1">
            <a:avLst/>
          </a:prstGeom>
          <a:noFill/>
          <a:ln w="38100" cap="flat" cmpd="sng">
            <a:solidFill>
              <a:srgbClr val="403F3F"/>
            </a:solidFill>
            <a:prstDash val="solid"/>
            <a:round/>
            <a:headEnd type="none" w="sm" len="sm"/>
            <a:tailEnd type="none" w="sm" len="sm"/>
          </a:ln>
        </p:spPr>
      </p:cxnSp>
      <p:cxnSp>
        <p:nvCxnSpPr>
          <p:cNvPr id="377" name="Google Shape;377;p24"/>
          <p:cNvCxnSpPr/>
          <p:nvPr/>
        </p:nvCxnSpPr>
        <p:spPr>
          <a:xfrm>
            <a:off x="8440829" y="4640153"/>
            <a:ext cx="2310595" cy="0"/>
          </a:xfrm>
          <a:prstGeom prst="straightConnector1">
            <a:avLst/>
          </a:prstGeom>
          <a:noFill/>
          <a:ln w="38100" cap="flat" cmpd="sng">
            <a:solidFill>
              <a:srgbClr val="403F3F"/>
            </a:solidFill>
            <a:prstDash val="solid"/>
            <a:round/>
            <a:headEnd type="none" w="sm" len="sm"/>
            <a:tailEnd type="none" w="sm" len="sm"/>
          </a:ln>
        </p:spPr>
      </p:cxnSp>
      <p:cxnSp>
        <p:nvCxnSpPr>
          <p:cNvPr id="378" name="Google Shape;378;p24"/>
          <p:cNvCxnSpPr/>
          <p:nvPr/>
        </p:nvCxnSpPr>
        <p:spPr>
          <a:xfrm>
            <a:off x="8440829" y="7707792"/>
            <a:ext cx="2310595" cy="0"/>
          </a:xfrm>
          <a:prstGeom prst="straightConnector1">
            <a:avLst/>
          </a:prstGeom>
          <a:noFill/>
          <a:ln w="38100" cap="flat" cmpd="sng">
            <a:solidFill>
              <a:srgbClr val="403F3F"/>
            </a:solidFill>
            <a:prstDash val="solid"/>
            <a:round/>
            <a:headEnd type="none" w="sm" len="sm"/>
            <a:tailEnd type="none" w="sm" len="sm"/>
          </a:ln>
        </p:spPr>
      </p:cxnSp>
      <p:sp>
        <p:nvSpPr>
          <p:cNvPr id="3" name="TextBox 2"/>
          <p:cNvSpPr txBox="1"/>
          <p:nvPr/>
        </p:nvSpPr>
        <p:spPr>
          <a:xfrm>
            <a:off x="9596126" y="874811"/>
            <a:ext cx="9144000" cy="1077090"/>
          </a:xfrm>
          <a:prstGeom prst="rect">
            <a:avLst/>
          </a:prstGeom>
          <a:noFill/>
        </p:spPr>
        <p:txBody>
          <a:bodyPr wrap="square">
            <a:spAutoFit/>
          </a:bodyPr>
          <a:lstStyle/>
          <a:p>
            <a:pPr algn="ctr"/>
            <a:r>
              <a:rPr lang="en-GB" sz="6400" dirty="0">
                <a:solidFill>
                  <a:srgbClr val="2C6E49"/>
                </a:solidFill>
                <a:latin typeface="Libre Baskerville" panose="02000000000000000000"/>
              </a:rPr>
              <a:t>References</a:t>
            </a:r>
            <a:endParaRPr lang="en-US" sz="6400" dirty="0">
              <a:solidFill>
                <a:srgbClr val="2C6E49"/>
              </a:solidFill>
              <a:latin typeface="Libre Baskerville" panose="02000000000000000000"/>
            </a:endParaRPr>
          </a:p>
        </p:txBody>
      </p:sp>
      <p:pic>
        <p:nvPicPr>
          <p:cNvPr id="4" name="Picture 8" descr="HPImage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9819323">
            <a:off x="15213465" y="-623276"/>
            <a:ext cx="4091670" cy="24656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descr="C:\Users\Sarmed\Desktop\download (1).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34840" y="3139440"/>
            <a:ext cx="3977160" cy="2987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4525" y="118747"/>
            <a:ext cx="3734252" cy="30206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4" descr="C:\Users\Sarmed\Desktop\images (4).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4525" y="6529707"/>
            <a:ext cx="3734252" cy="30206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7" descr="A picture containing vegetable&#10;&#10;Description automatically generated"/>
          <p:cNvPicPr>
            <a:picLocks noChangeAspect="1"/>
          </p:cNvPicPr>
          <p:nvPr/>
        </p:nvPicPr>
        <p:blipFill>
          <a:blip r:embed="rId8"/>
          <a:stretch>
            <a:fillRect/>
          </a:stretch>
        </p:blipFill>
        <p:spPr>
          <a:xfrm>
            <a:off x="16336456" y="8397240"/>
            <a:ext cx="2631127" cy="1889760"/>
          </a:xfrm>
          <a:prstGeom prst="rect">
            <a:avLst/>
          </a:prstGeom>
        </p:spPr>
      </p:pic>
      <p:sp>
        <p:nvSpPr>
          <p:cNvPr id="9" name="TextBox 8"/>
          <p:cNvSpPr txBox="1"/>
          <p:nvPr/>
        </p:nvSpPr>
        <p:spPr>
          <a:xfrm rot="19440347">
            <a:off x="4997435" y="1080479"/>
            <a:ext cx="3334235" cy="1193084"/>
          </a:xfrm>
          <a:prstGeom prst="rect">
            <a:avLst/>
          </a:prstGeom>
          <a:noFill/>
        </p:spPr>
        <p:txBody>
          <a:bodyPr wrap="square">
            <a:spAutoFit/>
          </a:bodyPr>
          <a:lstStyle/>
          <a:p>
            <a:pPr>
              <a:lnSpc>
                <a:spcPct val="120000"/>
              </a:lnSpc>
            </a:pPr>
            <a:r>
              <a:rPr lang="en-US" sz="6400" dirty="0">
                <a:solidFill>
                  <a:schemeClr val="bg1"/>
                </a:solidFill>
                <a:latin typeface="Libre Baskerville" panose="02000000000000000000"/>
              </a:rPr>
              <a:t>Pylori</a:t>
            </a:r>
          </a:p>
        </p:txBody>
      </p:sp>
      <p:sp>
        <p:nvSpPr>
          <p:cNvPr id="11" name="TextBox 10"/>
          <p:cNvSpPr txBox="1"/>
          <p:nvPr/>
        </p:nvSpPr>
        <p:spPr>
          <a:xfrm rot="19628947">
            <a:off x="-356740" y="3830672"/>
            <a:ext cx="6140270" cy="1077090"/>
          </a:xfrm>
          <a:prstGeom prst="rect">
            <a:avLst/>
          </a:prstGeom>
          <a:noFill/>
        </p:spPr>
        <p:txBody>
          <a:bodyPr wrap="square">
            <a:spAutoFit/>
          </a:bodyPr>
          <a:lstStyle/>
          <a:p>
            <a:r>
              <a:rPr lang="en-US" sz="6400" dirty="0">
                <a:solidFill>
                  <a:schemeClr val="bg1"/>
                </a:solidFill>
                <a:latin typeface="Libre Baskerville" panose="02000000000000000000"/>
              </a:rPr>
              <a:t>Helicobacter</a:t>
            </a:r>
          </a:p>
        </p:txBody>
      </p:sp>
      <p:sp>
        <p:nvSpPr>
          <p:cNvPr id="13" name="TextBox 12"/>
          <p:cNvSpPr txBox="1"/>
          <p:nvPr/>
        </p:nvSpPr>
        <p:spPr>
          <a:xfrm rot="19787250">
            <a:off x="4642206" y="7068417"/>
            <a:ext cx="3977161" cy="1077090"/>
          </a:xfrm>
          <a:prstGeom prst="rect">
            <a:avLst/>
          </a:prstGeom>
          <a:noFill/>
        </p:spPr>
        <p:txBody>
          <a:bodyPr wrap="square">
            <a:spAutoFit/>
          </a:bodyPr>
          <a:lstStyle/>
          <a:p>
            <a:r>
              <a:rPr lang="en-US" sz="6400" dirty="0">
                <a:solidFill>
                  <a:schemeClr val="bg1"/>
                </a:solidFill>
                <a:latin typeface="Libre Baskerville" panose="02000000000000000000"/>
              </a:rPr>
              <a:t>H.Pylori</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20"/>
        <p:cNvGrpSpPr/>
        <p:nvPr/>
      </p:nvGrpSpPr>
      <p:grpSpPr>
        <a:xfrm>
          <a:off x="0" y="0"/>
          <a:ext cx="0" cy="0"/>
          <a:chOff x="0" y="0"/>
          <a:chExt cx="0" cy="0"/>
        </a:xfrm>
      </p:grpSpPr>
      <p:pic>
        <p:nvPicPr>
          <p:cNvPr id="521" name="Google Shape;521;p31"/>
          <p:cNvPicPr preferRelativeResize="0"/>
          <p:nvPr/>
        </p:nvPicPr>
        <p:blipFill rotWithShape="1">
          <a:blip r:embed="rId3"/>
          <a:srcRect t="7825" b="7824"/>
          <a:stretch>
            <a:fillRect/>
          </a:stretch>
        </p:blipFill>
        <p:spPr>
          <a:xfrm>
            <a:off x="0" y="0"/>
            <a:ext cx="18288000" cy="10287000"/>
          </a:xfrm>
          <a:prstGeom prst="rect">
            <a:avLst/>
          </a:prstGeom>
          <a:noFill/>
          <a:ln>
            <a:noFill/>
          </a:ln>
        </p:spPr>
      </p:pic>
      <p:grpSp>
        <p:nvGrpSpPr>
          <p:cNvPr id="522" name="Google Shape;522;p31"/>
          <p:cNvGrpSpPr/>
          <p:nvPr/>
        </p:nvGrpSpPr>
        <p:grpSpPr>
          <a:xfrm>
            <a:off x="4291056" y="-180826"/>
            <a:ext cx="9705893" cy="10467826"/>
            <a:chOff x="0" y="-47625"/>
            <a:chExt cx="2556284" cy="2756958"/>
          </a:xfrm>
        </p:grpSpPr>
        <p:sp>
          <p:nvSpPr>
            <p:cNvPr id="523" name="Google Shape;523;p31"/>
            <p:cNvSpPr/>
            <p:nvPr/>
          </p:nvSpPr>
          <p:spPr>
            <a:xfrm>
              <a:off x="0" y="0"/>
              <a:ext cx="2556284" cy="2709333"/>
            </a:xfrm>
            <a:custGeom>
              <a:avLst/>
              <a:gdLst/>
              <a:ahLst/>
              <a:cxnLst/>
              <a:rect l="l" t="t" r="r" b="b"/>
              <a:pathLst>
                <a:path w="2556284" h="2709333" extrusionOk="0">
                  <a:moveTo>
                    <a:pt x="0" y="0"/>
                  </a:moveTo>
                  <a:lnTo>
                    <a:pt x="2556284" y="0"/>
                  </a:lnTo>
                  <a:lnTo>
                    <a:pt x="2556284" y="2709333"/>
                  </a:lnTo>
                  <a:lnTo>
                    <a:pt x="0" y="2709333"/>
                  </a:lnTo>
                  <a:close/>
                </a:path>
              </a:pathLst>
            </a:custGeom>
            <a:solidFill>
              <a:srgbClr val="FFFFEB"/>
            </a:solidFill>
            <a:ln>
              <a:noFill/>
            </a:ln>
          </p:spPr>
        </p:sp>
        <p:sp>
          <p:nvSpPr>
            <p:cNvPr id="524" name="Google Shape;524;p31"/>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7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pic>
        <p:nvPicPr>
          <p:cNvPr id="525" name="Google Shape;525;p31"/>
          <p:cNvPicPr preferRelativeResize="0"/>
          <p:nvPr/>
        </p:nvPicPr>
        <p:blipFill rotWithShape="1">
          <a:blip r:embed="rId4">
            <a:alphaModFix amt="25000"/>
          </a:blip>
          <a:srcRect l="7605" r="7604"/>
          <a:stretch>
            <a:fillRect/>
          </a:stretch>
        </p:blipFill>
        <p:spPr>
          <a:xfrm rot="5400000">
            <a:off x="2599586" y="1691469"/>
            <a:ext cx="13088827" cy="9705889"/>
          </a:xfrm>
          <a:prstGeom prst="rect">
            <a:avLst/>
          </a:prstGeom>
          <a:noFill/>
          <a:ln>
            <a:noFill/>
          </a:ln>
        </p:spPr>
      </p:pic>
      <p:pic>
        <p:nvPicPr>
          <p:cNvPr id="526" name="Google Shape;526;p31"/>
          <p:cNvPicPr preferRelativeResize="0"/>
          <p:nvPr/>
        </p:nvPicPr>
        <p:blipFill rotWithShape="1">
          <a:blip r:embed="rId5"/>
          <a:srcRect/>
          <a:stretch>
            <a:fillRect/>
          </a:stretch>
        </p:blipFill>
        <p:spPr>
          <a:xfrm>
            <a:off x="8497507" y="7863185"/>
            <a:ext cx="1292986" cy="1254197"/>
          </a:xfrm>
          <a:prstGeom prst="rect">
            <a:avLst/>
          </a:prstGeom>
          <a:noFill/>
          <a:ln>
            <a:noFill/>
          </a:ln>
        </p:spPr>
      </p:pic>
      <p:sp>
        <p:nvSpPr>
          <p:cNvPr id="527" name="Google Shape;527;p31"/>
          <p:cNvSpPr txBox="1"/>
          <p:nvPr/>
        </p:nvSpPr>
        <p:spPr>
          <a:xfrm>
            <a:off x="4891651" y="3762375"/>
            <a:ext cx="8504700" cy="13854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9000" b="1" i="0" u="none" strike="noStrike" cap="none">
                <a:solidFill>
                  <a:srgbClr val="2C6E49"/>
                </a:solidFill>
                <a:latin typeface="League Spartan"/>
                <a:ea typeface="League Spartan"/>
                <a:cs typeface="League Spartan"/>
                <a:sym typeface="League Spartan"/>
              </a:rPr>
              <a:t>THANK YOU!</a:t>
            </a:r>
            <a:endParaRPr b="1">
              <a:latin typeface="League Spartan"/>
              <a:ea typeface="League Spartan"/>
              <a:cs typeface="League Spartan"/>
              <a:sym typeface="League Spartan"/>
            </a:endParaRPr>
          </a:p>
        </p:txBody>
      </p:sp>
      <p:sp>
        <p:nvSpPr>
          <p:cNvPr id="528" name="Google Shape;528;p31"/>
          <p:cNvSpPr txBox="1"/>
          <p:nvPr/>
        </p:nvSpPr>
        <p:spPr>
          <a:xfrm>
            <a:off x="5703818" y="5540218"/>
            <a:ext cx="6880363" cy="700192"/>
          </a:xfrm>
          <a:prstGeom prst="rect">
            <a:avLst/>
          </a:prstGeom>
          <a:noFill/>
          <a:ln>
            <a:noFill/>
          </a:ln>
        </p:spPr>
        <p:txBody>
          <a:bodyPr spcFirstLastPara="1" wrap="square" lIns="0" tIns="0" rIns="0" bIns="0" anchor="t" anchorCtr="0">
            <a:spAutoFit/>
          </a:bodyPr>
          <a:lstStyle/>
          <a:p>
            <a:pPr algn="ctr">
              <a:lnSpc>
                <a:spcPct val="130000"/>
              </a:lnSpc>
            </a:pPr>
            <a:r>
              <a:rPr lang="en-US" sz="3500" dirty="0">
                <a:solidFill>
                  <a:srgbClr val="403F3F"/>
                </a:solidFill>
                <a:latin typeface="Libre Baskerville" panose="02000000000000000000"/>
                <a:ea typeface="Libre Baskerville" panose="02000000000000000000"/>
                <a:cs typeface="Libre Baskerville" panose="02000000000000000000"/>
                <a:sym typeface="Libre Baskerville" panose="02000000000000000000"/>
              </a:rPr>
              <a:t>For your listening </a:t>
            </a:r>
            <a:endParaRPr lang="en-US" sz="3500" dirty="0">
              <a:solidFill>
                <a:srgbClr val="403F3F"/>
              </a:solidFill>
              <a:latin typeface="Libre Baskerville" panose="02000000000000000000"/>
              <a:ea typeface="Libre Baskerville" panose="02000000000000000000"/>
              <a:cs typeface="Libre Baskerville" panose="02000000000000000000"/>
            </a:endParaRPr>
          </a:p>
        </p:txBody>
      </p:sp>
      <p:pic>
        <p:nvPicPr>
          <p:cNvPr id="2" name="Picture 8" descr="HPImage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13070169">
            <a:off x="3401328" y="-240155"/>
            <a:ext cx="4091670" cy="24656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8" descr="HPImage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13070169">
            <a:off x="3779254" y="294524"/>
            <a:ext cx="2937969" cy="24656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8" descr="HPImage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13070169">
            <a:off x="4830099" y="-202232"/>
            <a:ext cx="3103348" cy="24656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32"/>
        <p:cNvGrpSpPr/>
        <p:nvPr/>
      </p:nvGrpSpPr>
      <p:grpSpPr>
        <a:xfrm>
          <a:off x="0" y="0"/>
          <a:ext cx="0" cy="0"/>
          <a:chOff x="0" y="0"/>
          <a:chExt cx="0" cy="0"/>
        </a:xfrm>
      </p:grpSpPr>
      <p:pic>
        <p:nvPicPr>
          <p:cNvPr id="533" name="Google Shape;533;p32"/>
          <p:cNvPicPr preferRelativeResize="0"/>
          <p:nvPr/>
        </p:nvPicPr>
        <p:blipFill rotWithShape="1">
          <a:blip r:embed="rId3"/>
          <a:srcRect b="10536"/>
          <a:stretch>
            <a:fillRect/>
          </a:stretch>
        </p:blipFill>
        <p:spPr>
          <a:xfrm>
            <a:off x="0" y="0"/>
            <a:ext cx="18288000" cy="10287000"/>
          </a:xfrm>
          <a:prstGeom prst="rect">
            <a:avLst/>
          </a:prstGeom>
          <a:noFill/>
          <a:ln>
            <a:noFill/>
          </a:ln>
        </p:spPr>
      </p:pic>
      <p:cxnSp>
        <p:nvCxnSpPr>
          <p:cNvPr id="535" name="Google Shape;535;p32"/>
          <p:cNvCxnSpPr/>
          <p:nvPr/>
        </p:nvCxnSpPr>
        <p:spPr>
          <a:xfrm>
            <a:off x="0" y="2674902"/>
            <a:ext cx="9144000" cy="0"/>
          </a:xfrm>
          <a:prstGeom prst="straightConnector1">
            <a:avLst/>
          </a:prstGeom>
          <a:noFill/>
          <a:ln w="190500" cap="rnd" cmpd="sng">
            <a:solidFill>
              <a:srgbClr val="2C6E49"/>
            </a:solidFill>
            <a:prstDash val="solid"/>
            <a:round/>
            <a:headEnd type="none" w="sm" len="sm"/>
            <a:tailEnd type="none" w="sm" len="sm"/>
          </a:ln>
        </p:spPr>
      </p:cxnSp>
      <p:sp>
        <p:nvSpPr>
          <p:cNvPr id="536" name="Google Shape;536;p32"/>
          <p:cNvSpPr txBox="1"/>
          <p:nvPr/>
        </p:nvSpPr>
        <p:spPr>
          <a:xfrm>
            <a:off x="349105" y="944528"/>
            <a:ext cx="8794895" cy="1377949"/>
          </a:xfrm>
          <a:prstGeom prst="rect">
            <a:avLst/>
          </a:prstGeom>
          <a:noFill/>
          <a:ln>
            <a:noFill/>
          </a:ln>
        </p:spPr>
        <p:txBody>
          <a:bodyPr spcFirstLastPara="1" wrap="square" lIns="0" tIns="0" rIns="0" bIns="0" anchor="t" anchorCtr="0">
            <a:spAutoFit/>
          </a:bodyPr>
          <a:lstStyle/>
          <a:p>
            <a:pPr marL="0" marR="0" lvl="0" indent="0" algn="r" rtl="0">
              <a:lnSpc>
                <a:spcPct val="140000"/>
              </a:lnSpc>
              <a:spcBef>
                <a:spcPts val="0"/>
              </a:spcBef>
              <a:spcAft>
                <a:spcPts val="0"/>
              </a:spcAft>
              <a:buNone/>
            </a:pPr>
            <a:r>
              <a:rPr lang="en-US" sz="8000" b="0" i="0" u="none" strike="noStrike" cap="none">
                <a:solidFill>
                  <a:srgbClr val="2C6E49"/>
                </a:solidFill>
                <a:latin typeface="Libre Baskerville" panose="02000000000000000000"/>
                <a:ea typeface="Libre Baskerville" panose="02000000000000000000"/>
                <a:cs typeface="Libre Baskerville" panose="02000000000000000000"/>
                <a:sym typeface="Libre Baskerville" panose="02000000000000000000"/>
              </a:rPr>
              <a:t>GET IN TOUCH</a:t>
            </a:r>
          </a:p>
        </p:txBody>
      </p:sp>
      <p:grpSp>
        <p:nvGrpSpPr>
          <p:cNvPr id="537" name="Google Shape;537;p32"/>
          <p:cNvGrpSpPr/>
          <p:nvPr/>
        </p:nvGrpSpPr>
        <p:grpSpPr>
          <a:xfrm>
            <a:off x="449886" y="3464568"/>
            <a:ext cx="9776371" cy="5527703"/>
            <a:chOff x="-17592" y="-76200"/>
            <a:chExt cx="9970675" cy="12182488"/>
          </a:xfrm>
        </p:grpSpPr>
        <p:sp>
          <p:nvSpPr>
            <p:cNvPr id="538" name="Google Shape;538;p32"/>
            <p:cNvSpPr txBox="1"/>
            <p:nvPr/>
          </p:nvSpPr>
          <p:spPr>
            <a:xfrm>
              <a:off x="0" y="-76200"/>
              <a:ext cx="9953083" cy="2034924"/>
            </a:xfrm>
            <a:prstGeom prst="rect">
              <a:avLst/>
            </a:prstGeom>
            <a:noFill/>
            <a:ln>
              <a:noFill/>
            </a:ln>
          </p:spPr>
          <p:txBody>
            <a:bodyPr spcFirstLastPara="1" wrap="square" lIns="0" tIns="0" rIns="0" bIns="0" anchor="t" anchorCtr="0">
              <a:spAutoFit/>
            </a:bodyPr>
            <a:lstStyle/>
            <a:p>
              <a:pPr marL="0" marR="0" lvl="0" indent="0" algn="l" rtl="0">
                <a:lnSpc>
                  <a:spcPct val="150000"/>
                </a:lnSpc>
                <a:spcBef>
                  <a:spcPts val="0"/>
                </a:spcBef>
                <a:spcAft>
                  <a:spcPts val="0"/>
                </a:spcAft>
                <a:buNone/>
              </a:pPr>
              <a:r>
                <a:rPr lang="en-US" sz="4000" b="1" i="0" u="none" strike="noStrike" cap="none" dirty="0">
                  <a:solidFill>
                    <a:srgbClr val="2C6E49"/>
                  </a:solidFill>
                  <a:latin typeface="League Spartan"/>
                  <a:ea typeface="League Spartan"/>
                  <a:cs typeface="League Spartan"/>
                  <a:sym typeface="League Spartan"/>
                </a:rPr>
                <a:t>Email </a:t>
              </a:r>
              <a:endParaRPr sz="2400" dirty="0"/>
            </a:p>
          </p:txBody>
        </p:sp>
        <p:sp>
          <p:nvSpPr>
            <p:cNvPr id="539" name="Google Shape;539;p32"/>
            <p:cNvSpPr txBox="1"/>
            <p:nvPr/>
          </p:nvSpPr>
          <p:spPr>
            <a:xfrm>
              <a:off x="-17592" y="2135164"/>
              <a:ext cx="9953083" cy="9971124"/>
            </a:xfrm>
            <a:prstGeom prst="rect">
              <a:avLst/>
            </a:prstGeom>
            <a:noFill/>
            <a:ln>
              <a:noFill/>
            </a:ln>
          </p:spPr>
          <p:txBody>
            <a:bodyPr spcFirstLastPara="1" wrap="square" lIns="0" tIns="0" rIns="0" bIns="0" anchor="t" anchorCtr="0">
              <a:spAutoFit/>
            </a:bodyPr>
            <a:lstStyle/>
            <a:p>
              <a:pPr>
                <a:lnSpc>
                  <a:spcPct val="140000"/>
                </a:lnSpc>
              </a:pPr>
              <a:r>
                <a:rPr lang="en-US" sz="3500" dirty="0">
                  <a:solidFill>
                    <a:srgbClr val="403F3F"/>
                  </a:solidFill>
                  <a:latin typeface="Libre Baskerville" panose="02000000000000000000"/>
                  <a:hlinkClick r:id="rId4"/>
                </a:rPr>
                <a:t>Maha.20367810@compit.aun.edu.eg</a:t>
              </a:r>
              <a:r>
                <a:rPr lang="en-US" sz="3500" dirty="0">
                  <a:solidFill>
                    <a:srgbClr val="403F3F"/>
                  </a:solidFill>
                  <a:latin typeface="Libre Baskerville" panose="02000000000000000000"/>
                </a:rPr>
                <a:t> </a:t>
              </a:r>
            </a:p>
            <a:p>
              <a:pPr>
                <a:lnSpc>
                  <a:spcPct val="140000"/>
                </a:lnSpc>
              </a:pPr>
              <a:r>
                <a:rPr lang="en-US" sz="3500" dirty="0">
                  <a:solidFill>
                    <a:srgbClr val="403F3F"/>
                  </a:solidFill>
                  <a:latin typeface="Libre Baskerville" panose="02000000000000000000"/>
                  <a:hlinkClick r:id="rId5"/>
                </a:rPr>
                <a:t>Hind.20367841@compit.aun.edu.eg</a:t>
              </a:r>
              <a:endParaRPr lang="en-US" sz="3500" dirty="0">
                <a:solidFill>
                  <a:srgbClr val="403F3F"/>
                </a:solidFill>
                <a:latin typeface="Libre Baskerville" panose="02000000000000000000"/>
              </a:endParaRPr>
            </a:p>
            <a:p>
              <a:pPr>
                <a:lnSpc>
                  <a:spcPct val="140000"/>
                </a:lnSpc>
              </a:pPr>
              <a:r>
                <a:rPr lang="en-US" sz="3500" dirty="0">
                  <a:solidFill>
                    <a:srgbClr val="403F3F"/>
                  </a:solidFill>
                  <a:latin typeface="Libre Baskerville" panose="02000000000000000000"/>
                  <a:hlinkClick r:id="rId6"/>
                </a:rPr>
                <a:t>Nourhanne.20367835@compit.aun.edu.eg</a:t>
              </a:r>
              <a:endParaRPr lang="en-US" sz="3500" dirty="0">
                <a:solidFill>
                  <a:srgbClr val="403F3F"/>
                </a:solidFill>
                <a:latin typeface="Libre Baskerville" panose="02000000000000000000"/>
              </a:endParaRPr>
            </a:p>
            <a:p>
              <a:pPr>
                <a:lnSpc>
                  <a:spcPct val="140000"/>
                </a:lnSpc>
              </a:pPr>
              <a:r>
                <a:rPr lang="en-US" sz="3500" dirty="0">
                  <a:solidFill>
                    <a:srgbClr val="403F3F"/>
                  </a:solidFill>
                  <a:latin typeface="Libre Baskerville" panose="02000000000000000000"/>
                  <a:hlinkClick r:id="rId7"/>
                </a:rPr>
                <a:t>khloud.20367653@compit.aun.edu.eg</a:t>
              </a:r>
              <a:endParaRPr lang="en-US" sz="3500" dirty="0">
                <a:solidFill>
                  <a:srgbClr val="403F3F"/>
                </a:solidFill>
                <a:latin typeface="Libre Baskerville" panose="02000000000000000000"/>
              </a:endParaRPr>
            </a:p>
            <a:p>
              <a:pPr>
                <a:lnSpc>
                  <a:spcPct val="140000"/>
                </a:lnSpc>
              </a:pPr>
              <a:r>
                <a:rPr lang="en-US" sz="3500" dirty="0">
                  <a:solidFill>
                    <a:srgbClr val="403F3F"/>
                  </a:solidFill>
                  <a:latin typeface="Libre Baskerville" panose="02000000000000000000"/>
                  <a:hlinkClick r:id="rId8"/>
                </a:rPr>
                <a:t>hala.20367838@compit.aun.edu.eg</a:t>
              </a:r>
              <a:endParaRPr lang="en-US" sz="3500" dirty="0">
                <a:solidFill>
                  <a:srgbClr val="403F3F"/>
                </a:solidFill>
                <a:latin typeface="Libre Baskerville" panose="02000000000000000000"/>
              </a:endParaRPr>
            </a:p>
            <a:p>
              <a:pPr>
                <a:lnSpc>
                  <a:spcPct val="140000"/>
                </a:lnSpc>
              </a:pPr>
              <a:r>
                <a:rPr lang="en-US" sz="3500" dirty="0">
                  <a:solidFill>
                    <a:srgbClr val="403F3F"/>
                  </a:solidFill>
                  <a:latin typeface="Libre Baskerville" panose="02000000000000000000"/>
                  <a:hlinkClick r:id="rId9"/>
                </a:rPr>
                <a:t>salma.20367693@compit.aun.edu</a:t>
              </a:r>
              <a:endParaRPr lang="en-US" sz="3500" dirty="0">
                <a:solidFill>
                  <a:srgbClr val="403F3F"/>
                </a:solidFill>
                <a:latin typeface="Libre Baskerville" panose="02000000000000000000"/>
              </a:endParaRPr>
            </a:p>
          </p:txBody>
        </p:sp>
      </p:grpSp>
      <p:grpSp>
        <p:nvGrpSpPr>
          <p:cNvPr id="546" name="Google Shape;546;p32"/>
          <p:cNvGrpSpPr/>
          <p:nvPr/>
        </p:nvGrpSpPr>
        <p:grpSpPr>
          <a:xfrm>
            <a:off x="7920980" y="9341530"/>
            <a:ext cx="269790" cy="270999"/>
            <a:chOff x="1813" y="0"/>
            <a:chExt cx="809173" cy="812800"/>
          </a:xfrm>
        </p:grpSpPr>
        <p:sp>
          <p:nvSpPr>
            <p:cNvPr id="547" name="Google Shape;547;p32"/>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03F3F">
                <a:alpha val="57254"/>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32"/>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7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549" name="Google Shape;549;p32"/>
          <p:cNvGrpSpPr/>
          <p:nvPr/>
        </p:nvGrpSpPr>
        <p:grpSpPr>
          <a:xfrm>
            <a:off x="11838667" y="557513"/>
            <a:ext cx="375267" cy="376949"/>
            <a:chOff x="1813" y="0"/>
            <a:chExt cx="809173" cy="812800"/>
          </a:xfrm>
        </p:grpSpPr>
        <p:sp>
          <p:nvSpPr>
            <p:cNvPr id="550" name="Google Shape;550;p32"/>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C6E49">
                <a:alpha val="57254"/>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2"/>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7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552" name="Google Shape;552;p32"/>
          <p:cNvGrpSpPr/>
          <p:nvPr/>
        </p:nvGrpSpPr>
        <p:grpSpPr>
          <a:xfrm>
            <a:off x="17259720" y="8893724"/>
            <a:ext cx="187634" cy="188475"/>
            <a:chOff x="1813" y="0"/>
            <a:chExt cx="809173" cy="812800"/>
          </a:xfrm>
        </p:grpSpPr>
        <p:sp>
          <p:nvSpPr>
            <p:cNvPr id="553" name="Google Shape;553;p32"/>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5BB8B">
                <a:alpha val="57254"/>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2"/>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7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555" name="Google Shape;555;p32"/>
          <p:cNvGrpSpPr/>
          <p:nvPr/>
        </p:nvGrpSpPr>
        <p:grpSpPr>
          <a:xfrm>
            <a:off x="10936831" y="2231781"/>
            <a:ext cx="269790" cy="270999"/>
            <a:chOff x="1813" y="0"/>
            <a:chExt cx="809173" cy="812800"/>
          </a:xfrm>
        </p:grpSpPr>
        <p:sp>
          <p:nvSpPr>
            <p:cNvPr id="556" name="Google Shape;556;p32"/>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03F3F">
                <a:alpha val="57254"/>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2"/>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7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558" name="Google Shape;558;p32"/>
          <p:cNvGrpSpPr/>
          <p:nvPr/>
        </p:nvGrpSpPr>
        <p:grpSpPr>
          <a:xfrm>
            <a:off x="10537818" y="7808252"/>
            <a:ext cx="187634" cy="188475"/>
            <a:chOff x="1813" y="0"/>
            <a:chExt cx="809173" cy="812800"/>
          </a:xfrm>
        </p:grpSpPr>
        <p:sp>
          <p:nvSpPr>
            <p:cNvPr id="559" name="Google Shape;559;p32"/>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9DD193">
                <a:alpha val="57254"/>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2"/>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7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561" name="Google Shape;561;p32"/>
          <p:cNvGrpSpPr/>
          <p:nvPr/>
        </p:nvGrpSpPr>
        <p:grpSpPr>
          <a:xfrm>
            <a:off x="16813150" y="934463"/>
            <a:ext cx="187634" cy="188475"/>
            <a:chOff x="1813" y="0"/>
            <a:chExt cx="809173" cy="812800"/>
          </a:xfrm>
        </p:grpSpPr>
        <p:sp>
          <p:nvSpPr>
            <p:cNvPr id="562" name="Google Shape;562;p32"/>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5BB8B">
                <a:alpha val="57254"/>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2"/>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7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564" name="Google Shape;564;p32"/>
          <p:cNvGrpSpPr/>
          <p:nvPr/>
        </p:nvGrpSpPr>
        <p:grpSpPr>
          <a:xfrm>
            <a:off x="17771556" y="6335175"/>
            <a:ext cx="375267" cy="376949"/>
            <a:chOff x="1813" y="0"/>
            <a:chExt cx="809173" cy="812800"/>
          </a:xfrm>
        </p:grpSpPr>
        <p:sp>
          <p:nvSpPr>
            <p:cNvPr id="565" name="Google Shape;565;p32"/>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C6E49">
                <a:alpha val="57254"/>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32"/>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7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567" name="Google Shape;567;p32"/>
          <p:cNvGrpSpPr/>
          <p:nvPr/>
        </p:nvGrpSpPr>
        <p:grpSpPr>
          <a:xfrm>
            <a:off x="13208577" y="1697990"/>
            <a:ext cx="269790" cy="270999"/>
            <a:chOff x="1813" y="0"/>
            <a:chExt cx="809173" cy="812800"/>
          </a:xfrm>
        </p:grpSpPr>
        <p:sp>
          <p:nvSpPr>
            <p:cNvPr id="568" name="Google Shape;568;p32"/>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5BB8B">
                <a:alpha val="57254"/>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2"/>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7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570" name="Google Shape;570;p32"/>
          <p:cNvGrpSpPr/>
          <p:nvPr/>
        </p:nvGrpSpPr>
        <p:grpSpPr>
          <a:xfrm>
            <a:off x="13385154" y="7808252"/>
            <a:ext cx="187634" cy="188475"/>
            <a:chOff x="1813" y="0"/>
            <a:chExt cx="809173" cy="812800"/>
          </a:xfrm>
        </p:grpSpPr>
        <p:sp>
          <p:nvSpPr>
            <p:cNvPr id="571" name="Google Shape;571;p32"/>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5BB8B">
                <a:alpha val="55294"/>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2"/>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7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573" name="Google Shape;573;p32"/>
          <p:cNvGrpSpPr/>
          <p:nvPr/>
        </p:nvGrpSpPr>
        <p:grpSpPr>
          <a:xfrm>
            <a:off x="15205935" y="286515"/>
            <a:ext cx="457423" cy="459473"/>
            <a:chOff x="1813" y="0"/>
            <a:chExt cx="809173" cy="812800"/>
          </a:xfrm>
        </p:grpSpPr>
        <p:sp>
          <p:nvSpPr>
            <p:cNvPr id="574" name="Google Shape;574;p32"/>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03F3F">
                <a:alpha val="57254"/>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2"/>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7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pic>
        <p:nvPicPr>
          <p:cNvPr id="2" name="Picture 8" descr="HPImage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rot="2397145">
            <a:off x="9490468" y="4575046"/>
            <a:ext cx="6541906" cy="3942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8" descr="HPImage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rot="2532947">
            <a:off x="12874213" y="4587841"/>
            <a:ext cx="4091670" cy="24656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8" descr="HPImage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rot="2702240">
            <a:off x="15084478" y="4575404"/>
            <a:ext cx="2934373" cy="1768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Google Shape;627;p57"/>
          <p:cNvPicPr preferRelativeResize="0"/>
          <p:nvPr/>
        </p:nvPicPr>
        <p:blipFill>
          <a:blip r:embed="rId11">
            <a:extLst>
              <a:ext uri="{BEBA8EAE-BF5A-486C-A8C5-ECC9F3942E4B}">
                <a14:imgProps xmlns:a14="http://schemas.microsoft.com/office/drawing/2010/main">
                  <a14:imgLayer r:embed="rId12">
                    <a14:imgEffect>
                      <a14:colorTemperature colorTemp="11200"/>
                    </a14:imgEffect>
                  </a14:imgLayer>
                </a14:imgProps>
              </a:ext>
            </a:extLst>
          </a:blip>
          <a:stretch>
            <a:fillRect/>
          </a:stretch>
        </p:blipFill>
        <p:spPr>
          <a:xfrm rot="10800000">
            <a:off x="17077927" y="101304"/>
            <a:ext cx="1218698" cy="1203216"/>
          </a:xfrm>
          <a:prstGeom prst="rect">
            <a:avLst/>
          </a:prstGeom>
          <a:noFill/>
          <a:ln>
            <a:noFill/>
          </a:ln>
          <a:effectLst>
            <a:outerShdw blurRad="271463" dist="142875" dir="2400000" algn="bl" rotWithShape="0">
              <a:schemeClr val="dk1">
                <a:alpha val="50000"/>
              </a:schemeClr>
            </a:outerShdw>
          </a:effectLst>
        </p:spPr>
      </p:pic>
      <p:pic>
        <p:nvPicPr>
          <p:cNvPr id="8" name="Google Shape;627;p57"/>
          <p:cNvPicPr preferRelativeResize="0"/>
          <p:nvPr/>
        </p:nvPicPr>
        <p:blipFill>
          <a:blip r:embed="rId11">
            <a:extLst>
              <a:ext uri="{BEBA8EAE-BF5A-486C-A8C5-ECC9F3942E4B}">
                <a14:imgProps xmlns:a14="http://schemas.microsoft.com/office/drawing/2010/main">
                  <a14:imgLayer r:embed="rId12">
                    <a14:imgEffect>
                      <a14:colorTemperature colorTemp="11200"/>
                    </a14:imgEffect>
                  </a14:imgLayer>
                </a14:imgProps>
              </a:ext>
            </a:extLst>
          </a:blip>
          <a:stretch>
            <a:fillRect/>
          </a:stretch>
        </p:blipFill>
        <p:spPr>
          <a:xfrm rot="10800000">
            <a:off x="16893627" y="966581"/>
            <a:ext cx="1218698" cy="1203216"/>
          </a:xfrm>
          <a:prstGeom prst="rect">
            <a:avLst/>
          </a:prstGeom>
          <a:noFill/>
          <a:ln>
            <a:noFill/>
          </a:ln>
          <a:effectLst>
            <a:outerShdw blurRad="271463" dist="142875" dir="2400000" algn="bl" rotWithShape="0">
              <a:schemeClr val="dk1">
                <a:alpha val="50000"/>
              </a:schemeClr>
            </a:outerShdw>
          </a:effectLst>
        </p:spPr>
      </p:pic>
      <p:pic>
        <p:nvPicPr>
          <p:cNvPr id="9" name="Google Shape;627;p57"/>
          <p:cNvPicPr preferRelativeResize="0"/>
          <p:nvPr/>
        </p:nvPicPr>
        <p:blipFill>
          <a:blip r:embed="rId11">
            <a:extLst>
              <a:ext uri="{BEBA8EAE-BF5A-486C-A8C5-ECC9F3942E4B}">
                <a14:imgProps xmlns:a14="http://schemas.microsoft.com/office/drawing/2010/main">
                  <a14:imgLayer r:embed="rId12">
                    <a14:imgEffect>
                      <a14:colorTemperature colorTemp="11200"/>
                    </a14:imgEffect>
                  </a14:imgLayer>
                </a14:imgProps>
              </a:ext>
            </a:extLst>
          </a:blip>
          <a:stretch>
            <a:fillRect/>
          </a:stretch>
        </p:blipFill>
        <p:spPr>
          <a:xfrm rot="10800000">
            <a:off x="16141308" y="133336"/>
            <a:ext cx="1218698" cy="1203216"/>
          </a:xfrm>
          <a:prstGeom prst="rect">
            <a:avLst/>
          </a:prstGeom>
          <a:noFill/>
          <a:ln>
            <a:noFill/>
          </a:ln>
          <a:effectLst>
            <a:outerShdw blurRad="271463" dist="142875" dir="2400000" algn="bl" rotWithShape="0">
              <a:schemeClr val="dk1">
                <a:alpha val="50000"/>
              </a:schemeClr>
            </a:outerShdw>
          </a:effec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pic>
        <p:nvPicPr>
          <p:cNvPr id="279" name="Google Shape;279;p20"/>
          <p:cNvPicPr preferRelativeResize="0"/>
          <p:nvPr/>
        </p:nvPicPr>
        <p:blipFill rotWithShape="1">
          <a:blip r:embed="rId3"/>
          <a:srcRect t="5268" b="5268"/>
          <a:stretch>
            <a:fillRect/>
          </a:stretch>
        </p:blipFill>
        <p:spPr>
          <a:xfrm>
            <a:off x="0" y="0"/>
            <a:ext cx="18288000" cy="10287000"/>
          </a:xfrm>
          <a:prstGeom prst="rect">
            <a:avLst/>
          </a:prstGeom>
          <a:noFill/>
          <a:ln>
            <a:noFill/>
          </a:ln>
        </p:spPr>
      </p:pic>
      <p:grpSp>
        <p:nvGrpSpPr>
          <p:cNvPr id="280" name="Google Shape;280;p20"/>
          <p:cNvGrpSpPr/>
          <p:nvPr/>
        </p:nvGrpSpPr>
        <p:grpSpPr>
          <a:xfrm>
            <a:off x="9144000" y="-180826"/>
            <a:ext cx="9144000" cy="10467826"/>
            <a:chOff x="0" y="-47625"/>
            <a:chExt cx="2408296" cy="2756958"/>
          </a:xfrm>
        </p:grpSpPr>
        <p:sp>
          <p:nvSpPr>
            <p:cNvPr id="281" name="Google Shape;281;p20"/>
            <p:cNvSpPr/>
            <p:nvPr/>
          </p:nvSpPr>
          <p:spPr>
            <a:xfrm>
              <a:off x="0" y="0"/>
              <a:ext cx="2408296" cy="2709333"/>
            </a:xfrm>
            <a:custGeom>
              <a:avLst/>
              <a:gdLst/>
              <a:ahLst/>
              <a:cxnLst/>
              <a:rect l="l" t="t" r="r" b="b"/>
              <a:pathLst>
                <a:path w="2408296" h="2709333" extrusionOk="0">
                  <a:moveTo>
                    <a:pt x="0" y="0"/>
                  </a:moveTo>
                  <a:lnTo>
                    <a:pt x="2408296" y="0"/>
                  </a:lnTo>
                  <a:lnTo>
                    <a:pt x="2408296" y="2709333"/>
                  </a:lnTo>
                  <a:lnTo>
                    <a:pt x="0" y="2709333"/>
                  </a:lnTo>
                  <a:close/>
                </a:path>
              </a:pathLst>
            </a:custGeom>
            <a:solidFill>
              <a:srgbClr val="65BB8B"/>
            </a:solidFill>
            <a:ln>
              <a:noFill/>
            </a:ln>
          </p:spPr>
        </p:sp>
        <p:sp>
          <p:nvSpPr>
            <p:cNvPr id="282" name="Google Shape;282;p20"/>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7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sp>
        <p:nvSpPr>
          <p:cNvPr id="284" name="Google Shape;284;p20"/>
          <p:cNvSpPr txBox="1"/>
          <p:nvPr/>
        </p:nvSpPr>
        <p:spPr>
          <a:xfrm>
            <a:off x="189598" y="1307749"/>
            <a:ext cx="8437661" cy="1384995"/>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7500" b="0" i="0" u="none" strike="noStrike" cap="none" dirty="0">
                <a:solidFill>
                  <a:srgbClr val="403F3F"/>
                </a:solidFill>
                <a:latin typeface="Libre Baskerville" panose="02000000000000000000"/>
                <a:ea typeface="Libre Baskerville" panose="02000000000000000000"/>
                <a:cs typeface="Libre Baskerville" panose="02000000000000000000"/>
                <a:sym typeface="Libre Baskerville" panose="02000000000000000000"/>
              </a:rPr>
              <a:t>Introduction</a:t>
            </a:r>
            <a:endParaRPr dirty="0"/>
          </a:p>
        </p:txBody>
      </p:sp>
      <p:sp>
        <p:nvSpPr>
          <p:cNvPr id="285" name="Google Shape;285;p20"/>
          <p:cNvSpPr txBox="1"/>
          <p:nvPr/>
        </p:nvSpPr>
        <p:spPr>
          <a:xfrm>
            <a:off x="246354" y="3753205"/>
            <a:ext cx="8740290" cy="4431983"/>
          </a:xfrm>
          <a:prstGeom prst="rect">
            <a:avLst/>
          </a:prstGeom>
          <a:noFill/>
          <a:ln>
            <a:noFill/>
          </a:ln>
        </p:spPr>
        <p:txBody>
          <a:bodyPr spcFirstLastPara="1" wrap="square" lIns="0" tIns="0" rIns="0" bIns="0" anchor="t" anchorCtr="0">
            <a:spAutoFit/>
          </a:bodyPr>
          <a:lstStyle/>
          <a:p>
            <a:pPr>
              <a:lnSpc>
                <a:spcPct val="150000"/>
              </a:lnSpc>
            </a:pPr>
            <a:r>
              <a:rPr lang="en-US" sz="3200" dirty="0">
                <a:solidFill>
                  <a:srgbClr val="403F3F"/>
                </a:solidFill>
                <a:latin typeface="League Spartan"/>
                <a:ea typeface="League Spartan"/>
                <a:cs typeface="League Spartan"/>
              </a:rPr>
              <a:t>Pylori causes a strong systemic immune response, creating a chronically inflamed environment with reduced stomach acidity that favors the growth of other bacteria in the gastric environment, maintaining the inflammation and thereby reducing the level of vitamin C in the gastric juice.</a:t>
            </a:r>
          </a:p>
        </p:txBody>
      </p:sp>
      <p:pic>
        <p:nvPicPr>
          <p:cNvPr id="3" name="Picture 2" descr="A close-up of a human stomach&#10;&#10;Description automatically generated with low confidence"/>
          <p:cNvPicPr>
            <a:picLocks noChangeAspect="1"/>
          </p:cNvPicPr>
          <p:nvPr/>
        </p:nvPicPr>
        <p:blipFill>
          <a:blip r:embed="rId4"/>
          <a:stretch>
            <a:fillRect/>
          </a:stretch>
        </p:blipFill>
        <p:spPr>
          <a:xfrm>
            <a:off x="10104120" y="1783080"/>
            <a:ext cx="7223760" cy="6720840"/>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 name="Google Shape;626;p57"/>
          <p:cNvPicPr preferRelativeResize="0"/>
          <p:nvPr/>
        </p:nvPicPr>
        <p:blipFill>
          <a:blip r:embed="rId5">
            <a:extLst>
              <a:ext uri="{BEBA8EAE-BF5A-486C-A8C5-ECC9F3942E4B}">
                <a14:imgProps xmlns:a14="http://schemas.microsoft.com/office/drawing/2010/main">
                  <a14:imgLayer r:embed="rId6">
                    <a14:imgEffect>
                      <a14:colorTemperature colorTemp="11200"/>
                    </a14:imgEffect>
                  </a14:imgLayer>
                </a14:imgProps>
              </a:ext>
            </a:extLst>
          </a:blip>
          <a:stretch>
            <a:fillRect/>
          </a:stretch>
        </p:blipFill>
        <p:spPr>
          <a:xfrm rot="3780910">
            <a:off x="6320913" y="8366586"/>
            <a:ext cx="2554414" cy="2521975"/>
          </a:xfrm>
          <a:prstGeom prst="rect">
            <a:avLst/>
          </a:prstGeom>
          <a:noFill/>
          <a:ln>
            <a:noFill/>
          </a:ln>
          <a:effectLst>
            <a:outerShdw blurRad="271463" dist="180975" dir="2400000" algn="bl" rotWithShape="0">
              <a:schemeClr val="dk1">
                <a:alpha val="50000"/>
              </a:schemeClr>
            </a:outerShdw>
          </a:effectLst>
        </p:spPr>
      </p:pic>
      <p:pic>
        <p:nvPicPr>
          <p:cNvPr id="5" name="Google Shape;626;p57"/>
          <p:cNvPicPr preferRelativeResize="0"/>
          <p:nvPr/>
        </p:nvPicPr>
        <p:blipFill>
          <a:blip r:embed="rId5">
            <a:extLst>
              <a:ext uri="{BEBA8EAE-BF5A-486C-A8C5-ECC9F3942E4B}">
                <a14:imgProps xmlns:a14="http://schemas.microsoft.com/office/drawing/2010/main">
                  <a14:imgLayer r:embed="rId6">
                    <a14:imgEffect>
                      <a14:colorTemperature colorTemp="11200"/>
                    </a14:imgEffect>
                  </a14:imgLayer>
                </a14:imgProps>
              </a:ext>
            </a:extLst>
          </a:blip>
          <a:stretch>
            <a:fillRect/>
          </a:stretch>
        </p:blipFill>
        <p:spPr>
          <a:xfrm rot="15944506">
            <a:off x="94213" y="-298382"/>
            <a:ext cx="1880703" cy="2186381"/>
          </a:xfrm>
          <a:prstGeom prst="rect">
            <a:avLst/>
          </a:prstGeom>
          <a:noFill/>
          <a:ln>
            <a:noFill/>
          </a:ln>
          <a:effectLst>
            <a:outerShdw blurRad="271463" dist="180975" dir="2400000" algn="bl" rotWithShape="0">
              <a:schemeClr val="dk1">
                <a:alpha val="50000"/>
              </a:schemeClr>
            </a:outerShdw>
          </a:effec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pic>
        <p:nvPicPr>
          <p:cNvPr id="202" name="Google Shape;202;p18"/>
          <p:cNvPicPr preferRelativeResize="0"/>
          <p:nvPr/>
        </p:nvPicPr>
        <p:blipFill rotWithShape="1">
          <a:blip r:embed="rId3"/>
          <a:srcRect t="5268" b="5268"/>
          <a:stretch>
            <a:fillRect/>
          </a:stretch>
        </p:blipFill>
        <p:spPr>
          <a:xfrm>
            <a:off x="0" y="0"/>
            <a:ext cx="18288000" cy="10287000"/>
          </a:xfrm>
          <a:prstGeom prst="rect">
            <a:avLst/>
          </a:prstGeom>
          <a:noFill/>
          <a:ln>
            <a:noFill/>
          </a:ln>
        </p:spPr>
      </p:pic>
      <p:sp>
        <p:nvSpPr>
          <p:cNvPr id="203" name="Google Shape;203;p18"/>
          <p:cNvSpPr/>
          <p:nvPr/>
        </p:nvSpPr>
        <p:spPr>
          <a:xfrm>
            <a:off x="14677074" y="6878938"/>
            <a:ext cx="4694724" cy="4694704"/>
          </a:xfrm>
          <a:custGeom>
            <a:avLst/>
            <a:gdLst/>
            <a:ahLst/>
            <a:cxnLst/>
            <a:rect l="l" t="t" r="r" b="b"/>
            <a:pathLst>
              <a:path w="6350000" h="6349974" extrusionOk="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solidFill>
            <a:srgbClr val="2C6E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18"/>
          <p:cNvSpPr/>
          <p:nvPr/>
        </p:nvSpPr>
        <p:spPr>
          <a:xfrm>
            <a:off x="7956641" y="293579"/>
            <a:ext cx="3508657" cy="3508642"/>
          </a:xfrm>
          <a:custGeom>
            <a:avLst/>
            <a:gdLst/>
            <a:ahLst/>
            <a:cxnLst/>
            <a:rect l="l" t="t" r="r" b="b"/>
            <a:pathLst>
              <a:path w="6350000" h="6349974" extrusionOk="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solidFill>
            <a:srgbClr val="65BB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6" name="Google Shape;206;p18"/>
          <p:cNvGrpSpPr/>
          <p:nvPr/>
        </p:nvGrpSpPr>
        <p:grpSpPr>
          <a:xfrm>
            <a:off x="378907" y="6871794"/>
            <a:ext cx="11494175" cy="2522281"/>
            <a:chOff x="0" y="-9525"/>
            <a:chExt cx="15325567" cy="3363042"/>
          </a:xfrm>
        </p:grpSpPr>
        <p:sp>
          <p:nvSpPr>
            <p:cNvPr id="207" name="Google Shape;207;p18"/>
            <p:cNvSpPr txBox="1"/>
            <p:nvPr/>
          </p:nvSpPr>
          <p:spPr>
            <a:xfrm>
              <a:off x="0" y="-9525"/>
              <a:ext cx="15325499" cy="2215991"/>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9000" b="1" i="0" u="none" strike="noStrike" cap="none" dirty="0">
                  <a:solidFill>
                    <a:srgbClr val="2C6E49"/>
                  </a:solidFill>
                  <a:latin typeface="League Spartan"/>
                  <a:ea typeface="League Spartan"/>
                  <a:cs typeface="League Spartan"/>
                  <a:sym typeface="League Spartan"/>
                </a:rPr>
                <a:t>Second Section</a:t>
              </a:r>
              <a:endParaRPr b="1" dirty="0">
                <a:latin typeface="League Spartan"/>
                <a:ea typeface="League Spartan"/>
                <a:cs typeface="League Spartan"/>
                <a:sym typeface="League Spartan"/>
              </a:endParaRPr>
            </a:p>
          </p:txBody>
        </p:sp>
        <p:sp>
          <p:nvSpPr>
            <p:cNvPr id="208" name="Google Shape;208;p18"/>
            <p:cNvSpPr txBox="1"/>
            <p:nvPr/>
          </p:nvSpPr>
          <p:spPr>
            <a:xfrm>
              <a:off x="1" y="2393254"/>
              <a:ext cx="15325566" cy="960263"/>
            </a:xfrm>
            <a:prstGeom prst="rect">
              <a:avLst/>
            </a:prstGeom>
            <a:noFill/>
            <a:ln>
              <a:noFill/>
            </a:ln>
          </p:spPr>
          <p:txBody>
            <a:bodyPr spcFirstLastPara="1" wrap="square" lIns="0" tIns="0" rIns="0" bIns="0" anchor="t" anchorCtr="0">
              <a:spAutoFit/>
            </a:bodyPr>
            <a:lstStyle/>
            <a:p>
              <a:pPr>
                <a:lnSpc>
                  <a:spcPct val="130000"/>
                </a:lnSpc>
              </a:pPr>
              <a:r>
                <a:rPr lang="en-US" sz="3500" dirty="0">
                  <a:solidFill>
                    <a:srgbClr val="403F3F"/>
                  </a:solidFill>
                  <a:latin typeface="Libre Baskerville" panose="02000000000000000000"/>
                </a:rPr>
                <a:t>The Goal of our project</a:t>
              </a:r>
            </a:p>
          </p:txBody>
        </p:sp>
      </p:grpSp>
      <p:cxnSp>
        <p:nvCxnSpPr>
          <p:cNvPr id="209" name="Google Shape;209;p18"/>
          <p:cNvCxnSpPr/>
          <p:nvPr/>
        </p:nvCxnSpPr>
        <p:spPr>
          <a:xfrm>
            <a:off x="0" y="6204173"/>
            <a:ext cx="8444829" cy="0"/>
          </a:xfrm>
          <a:prstGeom prst="straightConnector1">
            <a:avLst/>
          </a:prstGeom>
          <a:noFill/>
          <a:ln w="190500" cap="rnd" cmpd="sng">
            <a:solidFill>
              <a:srgbClr val="2C6E49"/>
            </a:solidFill>
            <a:prstDash val="solid"/>
            <a:round/>
            <a:headEnd type="none" w="sm" len="sm"/>
            <a:tailEnd type="none" w="sm" len="sm"/>
          </a:ln>
        </p:spPr>
      </p:cxnSp>
      <p:grpSp>
        <p:nvGrpSpPr>
          <p:cNvPr id="210" name="Google Shape;210;p18"/>
          <p:cNvGrpSpPr/>
          <p:nvPr/>
        </p:nvGrpSpPr>
        <p:grpSpPr>
          <a:xfrm>
            <a:off x="626224" y="1217175"/>
            <a:ext cx="269790" cy="270999"/>
            <a:chOff x="1813" y="0"/>
            <a:chExt cx="809173" cy="812800"/>
          </a:xfrm>
        </p:grpSpPr>
        <p:sp>
          <p:nvSpPr>
            <p:cNvPr id="211" name="Google Shape;211;p18"/>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03F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18"/>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7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213" name="Google Shape;213;p18"/>
          <p:cNvGrpSpPr/>
          <p:nvPr/>
        </p:nvGrpSpPr>
        <p:grpSpPr>
          <a:xfrm>
            <a:off x="2662143" y="2854693"/>
            <a:ext cx="375267" cy="376949"/>
            <a:chOff x="1813" y="0"/>
            <a:chExt cx="809173" cy="812800"/>
          </a:xfrm>
        </p:grpSpPr>
        <p:sp>
          <p:nvSpPr>
            <p:cNvPr id="214" name="Google Shape;214;p18"/>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C6E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18"/>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7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216" name="Google Shape;216;p18"/>
          <p:cNvGrpSpPr/>
          <p:nvPr/>
        </p:nvGrpSpPr>
        <p:grpSpPr>
          <a:xfrm>
            <a:off x="5092734" y="1028700"/>
            <a:ext cx="187634" cy="188475"/>
            <a:chOff x="1813" y="0"/>
            <a:chExt cx="809173" cy="812800"/>
          </a:xfrm>
        </p:grpSpPr>
        <p:sp>
          <p:nvSpPr>
            <p:cNvPr id="217" name="Google Shape;217;p18"/>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5BB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8"/>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7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219" name="Google Shape;219;p18"/>
          <p:cNvGrpSpPr/>
          <p:nvPr/>
        </p:nvGrpSpPr>
        <p:grpSpPr>
          <a:xfrm>
            <a:off x="7957245" y="2583694"/>
            <a:ext cx="269790" cy="270999"/>
            <a:chOff x="1813" y="0"/>
            <a:chExt cx="809173" cy="812800"/>
          </a:xfrm>
        </p:grpSpPr>
        <p:sp>
          <p:nvSpPr>
            <p:cNvPr id="220" name="Google Shape;220;p18"/>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03F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18"/>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7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222" name="Google Shape;222;p18"/>
          <p:cNvGrpSpPr/>
          <p:nvPr/>
        </p:nvGrpSpPr>
        <p:grpSpPr>
          <a:xfrm>
            <a:off x="5668756" y="4076850"/>
            <a:ext cx="456215" cy="458260"/>
            <a:chOff x="1813" y="0"/>
            <a:chExt cx="809173" cy="812800"/>
          </a:xfrm>
        </p:grpSpPr>
        <p:sp>
          <p:nvSpPr>
            <p:cNvPr id="223" name="Google Shape;223;p18"/>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3737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18"/>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7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225" name="Google Shape;225;p18"/>
          <p:cNvGrpSpPr/>
          <p:nvPr/>
        </p:nvGrpSpPr>
        <p:grpSpPr>
          <a:xfrm>
            <a:off x="17380579" y="8740432"/>
            <a:ext cx="375267" cy="376949"/>
            <a:chOff x="1813" y="0"/>
            <a:chExt cx="809173" cy="812800"/>
          </a:xfrm>
        </p:grpSpPr>
        <p:sp>
          <p:nvSpPr>
            <p:cNvPr id="226" name="Google Shape;226;p18"/>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C6E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8"/>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7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228" name="Google Shape;228;p18"/>
          <p:cNvGrpSpPr/>
          <p:nvPr/>
        </p:nvGrpSpPr>
        <p:grpSpPr>
          <a:xfrm>
            <a:off x="16836381" y="623539"/>
            <a:ext cx="187634" cy="188475"/>
            <a:chOff x="1813" y="0"/>
            <a:chExt cx="809173" cy="812800"/>
          </a:xfrm>
        </p:grpSpPr>
        <p:sp>
          <p:nvSpPr>
            <p:cNvPr id="229" name="Google Shape;229;p18"/>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5BB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8"/>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7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231" name="Google Shape;231;p18"/>
          <p:cNvGrpSpPr/>
          <p:nvPr/>
        </p:nvGrpSpPr>
        <p:grpSpPr>
          <a:xfrm>
            <a:off x="17569054" y="3231643"/>
            <a:ext cx="375267" cy="376949"/>
            <a:chOff x="1813" y="0"/>
            <a:chExt cx="809173" cy="812800"/>
          </a:xfrm>
        </p:grpSpPr>
        <p:sp>
          <p:nvSpPr>
            <p:cNvPr id="232" name="Google Shape;232;p18"/>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C6E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18"/>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7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234" name="Google Shape;234;p18"/>
          <p:cNvGrpSpPr/>
          <p:nvPr/>
        </p:nvGrpSpPr>
        <p:grpSpPr>
          <a:xfrm>
            <a:off x="12022770" y="158080"/>
            <a:ext cx="269790" cy="270999"/>
            <a:chOff x="1813" y="0"/>
            <a:chExt cx="809173" cy="812800"/>
          </a:xfrm>
        </p:grpSpPr>
        <p:sp>
          <p:nvSpPr>
            <p:cNvPr id="235" name="Google Shape;235;p18"/>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03F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18"/>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7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237" name="Google Shape;237;p18"/>
          <p:cNvGrpSpPr/>
          <p:nvPr/>
        </p:nvGrpSpPr>
        <p:grpSpPr>
          <a:xfrm>
            <a:off x="13385154" y="9612529"/>
            <a:ext cx="187634" cy="188475"/>
            <a:chOff x="1813" y="0"/>
            <a:chExt cx="809173" cy="812800"/>
          </a:xfrm>
        </p:grpSpPr>
        <p:sp>
          <p:nvSpPr>
            <p:cNvPr id="238" name="Google Shape;238;p18"/>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5BB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18"/>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7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pic>
        <p:nvPicPr>
          <p:cNvPr id="4" name="Picture 3"/>
          <p:cNvPicPr>
            <a:picLocks noChangeAspect="1"/>
          </p:cNvPicPr>
          <p:nvPr/>
        </p:nvPicPr>
        <p:blipFill>
          <a:blip r:embed="rId4"/>
          <a:stretch>
            <a:fillRect/>
          </a:stretch>
        </p:blipFill>
        <p:spPr>
          <a:xfrm>
            <a:off x="9174835" y="3114456"/>
            <a:ext cx="7344919" cy="4943695"/>
          </a:xfrm>
          <a:prstGeom prst="rect">
            <a:avLst/>
          </a:prstGeom>
          <a:solidFill>
            <a:srgbClr val="FFFFFF">
              <a:shade val="85000"/>
            </a:srgbClr>
          </a:solidFill>
          <a:ln w="190500" cap="sq">
            <a:solidFill>
              <a:srgbClr val="FFFFFF"/>
            </a:solidFill>
            <a:miter lim="800000"/>
            <a:headEnd/>
            <a:tailEnd/>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pic>
        <p:nvPicPr>
          <p:cNvPr id="140" name="Google Shape;140;p15"/>
          <p:cNvPicPr preferRelativeResize="0"/>
          <p:nvPr/>
        </p:nvPicPr>
        <p:blipFill rotWithShape="1">
          <a:blip r:embed="rId3"/>
          <a:srcRect t="28906" b="28906"/>
          <a:stretch>
            <a:fillRect/>
          </a:stretch>
        </p:blipFill>
        <p:spPr>
          <a:xfrm>
            <a:off x="0" y="0"/>
            <a:ext cx="18288000" cy="10287000"/>
          </a:xfrm>
          <a:prstGeom prst="rect">
            <a:avLst/>
          </a:prstGeom>
          <a:noFill/>
          <a:ln>
            <a:noFill/>
          </a:ln>
        </p:spPr>
      </p:pic>
      <p:grpSp>
        <p:nvGrpSpPr>
          <p:cNvPr id="141" name="Google Shape;141;p15"/>
          <p:cNvGrpSpPr/>
          <p:nvPr/>
        </p:nvGrpSpPr>
        <p:grpSpPr>
          <a:xfrm>
            <a:off x="638926" y="694016"/>
            <a:ext cx="17010149" cy="9074853"/>
            <a:chOff x="0" y="-47625"/>
            <a:chExt cx="4480039" cy="2390085"/>
          </a:xfrm>
        </p:grpSpPr>
        <p:sp>
          <p:nvSpPr>
            <p:cNvPr id="142" name="Google Shape;142;p15"/>
            <p:cNvSpPr/>
            <p:nvPr/>
          </p:nvSpPr>
          <p:spPr>
            <a:xfrm>
              <a:off x="0" y="0"/>
              <a:ext cx="4480039" cy="2342460"/>
            </a:xfrm>
            <a:custGeom>
              <a:avLst/>
              <a:gdLst/>
              <a:ahLst/>
              <a:cxnLst/>
              <a:rect l="l" t="t" r="r" b="b"/>
              <a:pathLst>
                <a:path w="4480039" h="2342460" extrusionOk="0">
                  <a:moveTo>
                    <a:pt x="0" y="0"/>
                  </a:moveTo>
                  <a:lnTo>
                    <a:pt x="4480039" y="0"/>
                  </a:lnTo>
                  <a:lnTo>
                    <a:pt x="4480039" y="2342460"/>
                  </a:lnTo>
                  <a:lnTo>
                    <a:pt x="0" y="2342460"/>
                  </a:lnTo>
                  <a:close/>
                </a:path>
              </a:pathLst>
            </a:custGeom>
            <a:solidFill>
              <a:srgbClr val="FFFFEB"/>
            </a:solidFill>
            <a:ln>
              <a:noFill/>
            </a:ln>
          </p:spPr>
        </p:sp>
        <p:sp>
          <p:nvSpPr>
            <p:cNvPr id="143" name="Google Shape;143;p15"/>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7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sp>
        <p:nvSpPr>
          <p:cNvPr id="154" name="Google Shape;154;p15"/>
          <p:cNvSpPr txBox="1"/>
          <p:nvPr/>
        </p:nvSpPr>
        <p:spPr>
          <a:xfrm>
            <a:off x="1137750" y="3896225"/>
            <a:ext cx="15199530" cy="5078313"/>
          </a:xfrm>
          <a:prstGeom prst="rect">
            <a:avLst/>
          </a:prstGeom>
          <a:noFill/>
          <a:ln>
            <a:noFill/>
          </a:ln>
        </p:spPr>
        <p:txBody>
          <a:bodyPr spcFirstLastPara="1" wrap="square" lIns="0" tIns="0" rIns="0" bIns="0" anchor="t" anchorCtr="0">
            <a:spAutoFit/>
          </a:bodyPr>
          <a:lstStyle/>
          <a:p>
            <a:pPr>
              <a:lnSpc>
                <a:spcPct val="150000"/>
              </a:lnSpc>
            </a:pPr>
            <a:r>
              <a:rPr lang="en-US" sz="2800" dirty="0">
                <a:solidFill>
                  <a:srgbClr val="403F3F"/>
                </a:solidFill>
                <a:latin typeface="League Spartan"/>
                <a:ea typeface="League Spartan"/>
                <a:cs typeface="League Spartan"/>
              </a:rPr>
              <a:t>Our project is about making a model of Helicobacter pylori to answer the question: </a:t>
            </a:r>
            <a:br>
              <a:rPr lang="en-US" sz="2800" dirty="0">
                <a:solidFill>
                  <a:srgbClr val="403F3F"/>
                </a:solidFill>
                <a:latin typeface="League Spartan"/>
                <a:ea typeface="League Spartan"/>
                <a:cs typeface="League Spartan"/>
              </a:rPr>
            </a:br>
            <a:br>
              <a:rPr lang="en-US" sz="2800" dirty="0">
                <a:solidFill>
                  <a:srgbClr val="403F3F"/>
                </a:solidFill>
                <a:latin typeface="League Spartan"/>
                <a:ea typeface="League Spartan"/>
                <a:cs typeface="League Spartan"/>
              </a:rPr>
            </a:br>
            <a:r>
              <a:rPr lang="en-US" sz="2800" dirty="0">
                <a:solidFill>
                  <a:srgbClr val="403F3F"/>
                </a:solidFill>
                <a:latin typeface="League Spartan"/>
                <a:ea typeface="League Spartan"/>
                <a:cs typeface="League Spartan"/>
              </a:rPr>
              <a:t>How many strains can there be in Helicobacter pylori ? </a:t>
            </a:r>
            <a:br>
              <a:rPr lang="ar-EG" sz="2800" dirty="0">
                <a:solidFill>
                  <a:srgbClr val="403F3F"/>
                </a:solidFill>
                <a:latin typeface="League Spartan"/>
                <a:ea typeface="League Spartan"/>
                <a:cs typeface="League Spartan"/>
              </a:rPr>
            </a:br>
            <a:r>
              <a:rPr lang="en-US" sz="2800" dirty="0">
                <a:solidFill>
                  <a:srgbClr val="403F3F"/>
                </a:solidFill>
                <a:latin typeface="League Spartan"/>
                <a:ea typeface="League Spartan"/>
                <a:cs typeface="League Spartan"/>
              </a:rPr>
              <a:t>How many species are there in Helicobacter pylori ? Is there a difference between them or not?</a:t>
            </a:r>
          </a:p>
          <a:p>
            <a:pPr>
              <a:lnSpc>
                <a:spcPct val="150000"/>
              </a:lnSpc>
            </a:pPr>
            <a:r>
              <a:rPr lang="en-US" sz="2800" dirty="0">
                <a:solidFill>
                  <a:srgbClr val="403F3F"/>
                </a:solidFill>
                <a:latin typeface="League Spartan"/>
                <a:ea typeface="League Spartan"/>
                <a:cs typeface="League Spartan"/>
              </a:rPr>
              <a:t>How to create a reaction for H.Pylori?</a:t>
            </a:r>
            <a:br>
              <a:rPr lang="en-US" sz="2800" dirty="0">
                <a:solidFill>
                  <a:srgbClr val="403F3F"/>
                </a:solidFill>
                <a:latin typeface="League Spartan"/>
                <a:ea typeface="League Spartan"/>
                <a:cs typeface="League Spartan"/>
              </a:rPr>
            </a:br>
            <a:br>
              <a:rPr lang="en-US" sz="2800" dirty="0">
                <a:solidFill>
                  <a:srgbClr val="403F3F"/>
                </a:solidFill>
                <a:latin typeface="League Spartan"/>
                <a:ea typeface="League Spartan"/>
                <a:cs typeface="League Spartan"/>
              </a:rPr>
            </a:br>
            <a:r>
              <a:rPr lang="en-US" sz="2800" dirty="0">
                <a:solidFill>
                  <a:srgbClr val="403F3F"/>
                </a:solidFill>
                <a:latin typeface="League Spartan"/>
                <a:ea typeface="League Spartan"/>
                <a:cs typeface="League Spartan"/>
              </a:rPr>
              <a:t> To answer these questions, we will create a Helicobacter pylori model using the following steps:</a:t>
            </a:r>
          </a:p>
          <a:p>
            <a:pPr>
              <a:lnSpc>
                <a:spcPct val="150000"/>
              </a:lnSpc>
            </a:pPr>
            <a:endParaRPr lang="en-US" sz="2400" dirty="0">
              <a:latin typeface="noto_sansregular"/>
            </a:endParaRPr>
          </a:p>
        </p:txBody>
      </p:sp>
      <p:sp>
        <p:nvSpPr>
          <p:cNvPr id="156" name="Google Shape;156;p15"/>
          <p:cNvSpPr txBox="1"/>
          <p:nvPr/>
        </p:nvSpPr>
        <p:spPr>
          <a:xfrm>
            <a:off x="1137749" y="1206716"/>
            <a:ext cx="16008776" cy="1384995"/>
          </a:xfrm>
          <a:prstGeom prst="rect">
            <a:avLst/>
          </a:prstGeom>
          <a:noFill/>
          <a:ln>
            <a:noFill/>
          </a:ln>
        </p:spPr>
        <p:txBody>
          <a:bodyPr spcFirstLastPara="1" wrap="square" lIns="0" tIns="0" rIns="0" bIns="0" anchor="t" anchorCtr="0">
            <a:spAutoFit/>
          </a:bodyPr>
          <a:lstStyle/>
          <a:p>
            <a:pPr lvl="0" algn="ctr">
              <a:lnSpc>
                <a:spcPct val="120000"/>
              </a:lnSpc>
            </a:pPr>
            <a:r>
              <a:rPr lang="en-US" sz="7500" dirty="0">
                <a:solidFill>
                  <a:srgbClr val="403F3F"/>
                </a:solidFill>
                <a:latin typeface="Libre Baskerville" panose="02000000000000000000"/>
                <a:ea typeface="Libre Baskerville" panose="02000000000000000000"/>
                <a:cs typeface="Libre Baskerville" panose="02000000000000000000"/>
              </a:rPr>
              <a:t>The Goal of our project</a:t>
            </a:r>
            <a:endParaRPr sz="7500" dirty="0">
              <a:solidFill>
                <a:srgbClr val="403F3F"/>
              </a:solidFill>
              <a:latin typeface="Libre Baskerville" panose="02000000000000000000"/>
              <a:ea typeface="Libre Baskerville" panose="02000000000000000000"/>
              <a:cs typeface="Libre Baskerville" panose="02000000000000000000"/>
            </a:endParaRPr>
          </a:p>
        </p:txBody>
      </p:sp>
      <p:pic>
        <p:nvPicPr>
          <p:cNvPr id="2" name="Picture 8" descr="HPImage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3032691">
            <a:off x="-470063" y="43085"/>
            <a:ext cx="3953129" cy="23821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8" descr="HPImage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2216996">
            <a:off x="14859540" y="7830753"/>
            <a:ext cx="3953129" cy="23821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8" descr="HPImage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3032691">
            <a:off x="335363" y="689282"/>
            <a:ext cx="2342275" cy="22948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8" descr="HPImage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999865">
            <a:off x="15524849" y="7200053"/>
            <a:ext cx="2342275" cy="22948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pic>
        <p:nvPicPr>
          <p:cNvPr id="292" name="Google Shape;292;p21"/>
          <p:cNvPicPr preferRelativeResize="0"/>
          <p:nvPr/>
        </p:nvPicPr>
        <p:blipFill rotWithShape="1">
          <a:blip r:embed="rId3"/>
          <a:srcRect t="5268" b="5268"/>
          <a:stretch>
            <a:fillRect/>
          </a:stretch>
        </p:blipFill>
        <p:spPr>
          <a:xfrm>
            <a:off x="0" y="0"/>
            <a:ext cx="18288000" cy="10287000"/>
          </a:xfrm>
          <a:prstGeom prst="rect">
            <a:avLst/>
          </a:prstGeom>
          <a:noFill/>
          <a:ln>
            <a:noFill/>
          </a:ln>
        </p:spPr>
      </p:pic>
      <p:grpSp>
        <p:nvGrpSpPr>
          <p:cNvPr id="293" name="Google Shape;293;p21"/>
          <p:cNvGrpSpPr/>
          <p:nvPr/>
        </p:nvGrpSpPr>
        <p:grpSpPr>
          <a:xfrm>
            <a:off x="0" y="3202950"/>
            <a:ext cx="18287996" cy="3818644"/>
            <a:chOff x="0" y="-47625"/>
            <a:chExt cx="4816592" cy="1005734"/>
          </a:xfrm>
        </p:grpSpPr>
        <p:sp>
          <p:nvSpPr>
            <p:cNvPr id="294" name="Google Shape;294;p21"/>
            <p:cNvSpPr/>
            <p:nvPr/>
          </p:nvSpPr>
          <p:spPr>
            <a:xfrm>
              <a:off x="0" y="0"/>
              <a:ext cx="4816592" cy="958109"/>
            </a:xfrm>
            <a:custGeom>
              <a:avLst/>
              <a:gdLst/>
              <a:ahLst/>
              <a:cxnLst/>
              <a:rect l="l" t="t" r="r" b="b"/>
              <a:pathLst>
                <a:path w="4816592" h="958109" extrusionOk="0">
                  <a:moveTo>
                    <a:pt x="0" y="0"/>
                  </a:moveTo>
                  <a:lnTo>
                    <a:pt x="4816592" y="0"/>
                  </a:lnTo>
                  <a:lnTo>
                    <a:pt x="4816592" y="958109"/>
                  </a:lnTo>
                  <a:lnTo>
                    <a:pt x="0" y="958109"/>
                  </a:lnTo>
                  <a:close/>
                </a:path>
              </a:pathLst>
            </a:custGeom>
            <a:solidFill>
              <a:srgbClr val="9DD193"/>
            </a:solidFill>
            <a:ln>
              <a:noFill/>
            </a:ln>
          </p:spPr>
        </p:sp>
        <p:sp>
          <p:nvSpPr>
            <p:cNvPr id="295" name="Google Shape;295;p21"/>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7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sp>
        <p:nvSpPr>
          <p:cNvPr id="296" name="Google Shape;296;p21"/>
          <p:cNvSpPr txBox="1"/>
          <p:nvPr/>
        </p:nvSpPr>
        <p:spPr>
          <a:xfrm>
            <a:off x="644286" y="3771900"/>
            <a:ext cx="16615014" cy="3323987"/>
          </a:xfrm>
          <a:prstGeom prst="rect">
            <a:avLst/>
          </a:prstGeom>
          <a:noFill/>
          <a:ln>
            <a:noFill/>
          </a:ln>
        </p:spPr>
        <p:txBody>
          <a:bodyPr spcFirstLastPara="1" wrap="square" lIns="0" tIns="0" rIns="0" bIns="0" anchor="t" anchorCtr="0">
            <a:spAutoFit/>
          </a:bodyPr>
          <a:lstStyle/>
          <a:p>
            <a:pPr algn="ctr">
              <a:lnSpc>
                <a:spcPct val="120000"/>
              </a:lnSpc>
            </a:pPr>
            <a:r>
              <a:rPr lang="en-US" sz="9000" dirty="0">
                <a:solidFill>
                  <a:srgbClr val="403F3F"/>
                </a:solidFill>
                <a:latin typeface="Libre Baskerville" panose="02000000000000000000"/>
                <a:ea typeface="Libre Baskerville" panose="02000000000000000000"/>
                <a:cs typeface="Libre Baskerville" panose="02000000000000000000"/>
                <a:sym typeface="Libre Baskerville" panose="02000000000000000000"/>
              </a:rPr>
              <a:t>Steps for making a Helicobacter pylori model</a:t>
            </a:r>
            <a:endParaRPr sz="9000" dirty="0">
              <a:solidFill>
                <a:srgbClr val="403F3F"/>
              </a:solidFill>
              <a:latin typeface="Libre Baskerville" panose="02000000000000000000"/>
              <a:ea typeface="Libre Baskerville" panose="02000000000000000000"/>
              <a:cs typeface="Libre Baskerville" panose="02000000000000000000"/>
            </a:endParaRPr>
          </a:p>
        </p:txBody>
      </p:sp>
      <p:pic>
        <p:nvPicPr>
          <p:cNvPr id="4" name="Google Shape;627;p57"/>
          <p:cNvPicPr preferRelativeResize="0"/>
          <p:nvPr/>
        </p:nvPicPr>
        <p:blipFill>
          <a:blip r:embed="rId4">
            <a:extLst>
              <a:ext uri="{BEBA8EAE-BF5A-486C-A8C5-ECC9F3942E4B}">
                <a14:imgProps xmlns:a14="http://schemas.microsoft.com/office/drawing/2010/main">
                  <a14:imgLayer r:embed="rId5">
                    <a14:imgEffect>
                      <a14:colorTemperature colorTemp="11200"/>
                    </a14:imgEffect>
                  </a14:imgLayer>
                </a14:imgProps>
              </a:ext>
            </a:extLst>
          </a:blip>
          <a:stretch>
            <a:fillRect/>
          </a:stretch>
        </p:blipFill>
        <p:spPr>
          <a:xfrm rot="3612085">
            <a:off x="-1035026" y="-388240"/>
            <a:ext cx="2938736" cy="1938053"/>
          </a:xfrm>
          <a:prstGeom prst="rect">
            <a:avLst/>
          </a:prstGeom>
          <a:noFill/>
          <a:ln>
            <a:noFill/>
          </a:ln>
          <a:effectLst>
            <a:outerShdw blurRad="271463" dist="142875" dir="2400000" algn="bl" rotWithShape="0">
              <a:schemeClr val="dk1">
                <a:alpha val="50000"/>
              </a:schemeClr>
            </a:outerShdw>
          </a:effectLst>
        </p:spPr>
      </p:pic>
      <p:pic>
        <p:nvPicPr>
          <p:cNvPr id="5" name="Google Shape;627;p57"/>
          <p:cNvPicPr preferRelativeResize="0"/>
          <p:nvPr/>
        </p:nvPicPr>
        <p:blipFill>
          <a:blip r:embed="rId4">
            <a:extLst>
              <a:ext uri="{BEBA8EAE-BF5A-486C-A8C5-ECC9F3942E4B}">
                <a14:imgProps xmlns:a14="http://schemas.microsoft.com/office/drawing/2010/main">
                  <a14:imgLayer r:embed="rId5">
                    <a14:imgEffect>
                      <a14:colorTemperature colorTemp="11200"/>
                    </a14:imgEffect>
                  </a14:imgLayer>
                </a14:imgProps>
              </a:ext>
            </a:extLst>
          </a:blip>
          <a:stretch>
            <a:fillRect/>
          </a:stretch>
        </p:blipFill>
        <p:spPr>
          <a:xfrm rot="3612085">
            <a:off x="-1187426" y="355339"/>
            <a:ext cx="2938736" cy="1938053"/>
          </a:xfrm>
          <a:prstGeom prst="rect">
            <a:avLst/>
          </a:prstGeom>
          <a:noFill/>
          <a:ln>
            <a:noFill/>
          </a:ln>
          <a:effectLst>
            <a:outerShdw blurRad="271463" dist="142875" dir="2400000" algn="bl" rotWithShape="0">
              <a:schemeClr val="dk1">
                <a:alpha val="50000"/>
              </a:schemeClr>
            </a:outerShdw>
          </a:effectLst>
        </p:spPr>
      </p:pic>
      <p:pic>
        <p:nvPicPr>
          <p:cNvPr id="6" name="Google Shape;627;p57"/>
          <p:cNvPicPr preferRelativeResize="0"/>
          <p:nvPr/>
        </p:nvPicPr>
        <p:blipFill>
          <a:blip r:embed="rId4">
            <a:extLst>
              <a:ext uri="{BEBA8EAE-BF5A-486C-A8C5-ECC9F3942E4B}">
                <a14:imgProps xmlns:a14="http://schemas.microsoft.com/office/drawing/2010/main">
                  <a14:imgLayer r:embed="rId5">
                    <a14:imgEffect>
                      <a14:colorTemperature colorTemp="11200"/>
                    </a14:imgEffect>
                  </a14:imgLayer>
                </a14:imgProps>
              </a:ext>
            </a:extLst>
          </a:blip>
          <a:stretch>
            <a:fillRect/>
          </a:stretch>
        </p:blipFill>
        <p:spPr>
          <a:xfrm rot="3612085">
            <a:off x="254137" y="-351092"/>
            <a:ext cx="2938736" cy="1938053"/>
          </a:xfrm>
          <a:prstGeom prst="rect">
            <a:avLst/>
          </a:prstGeom>
          <a:noFill/>
          <a:ln>
            <a:noFill/>
          </a:ln>
          <a:effectLst>
            <a:outerShdw blurRad="271463" dist="142875" dir="2400000" algn="bl" rotWithShape="0">
              <a:schemeClr val="dk1">
                <a:alpha val="50000"/>
              </a:schemeClr>
            </a:outerShdw>
          </a:effectLst>
        </p:spPr>
      </p:pic>
      <p:pic>
        <p:nvPicPr>
          <p:cNvPr id="7" name="Google Shape;627;p57"/>
          <p:cNvPicPr preferRelativeResize="0"/>
          <p:nvPr/>
        </p:nvPicPr>
        <p:blipFill>
          <a:blip r:embed="rId4">
            <a:extLst>
              <a:ext uri="{BEBA8EAE-BF5A-486C-A8C5-ECC9F3942E4B}">
                <a14:imgProps xmlns:a14="http://schemas.microsoft.com/office/drawing/2010/main">
                  <a14:imgLayer r:embed="rId5">
                    <a14:imgEffect>
                      <a14:colorTemperature colorTemp="11200"/>
                    </a14:imgEffect>
                  </a14:imgLayer>
                </a14:imgProps>
              </a:ext>
            </a:extLst>
          </a:blip>
          <a:stretch>
            <a:fillRect/>
          </a:stretch>
        </p:blipFill>
        <p:spPr>
          <a:xfrm rot="14970715">
            <a:off x="16353814" y="8741090"/>
            <a:ext cx="2938736" cy="1938053"/>
          </a:xfrm>
          <a:prstGeom prst="rect">
            <a:avLst/>
          </a:prstGeom>
          <a:noFill/>
          <a:ln>
            <a:noFill/>
          </a:ln>
          <a:effectLst>
            <a:outerShdw blurRad="271463" dist="142875" dir="2400000" algn="bl" rotWithShape="0">
              <a:schemeClr val="dk1">
                <a:alpha val="50000"/>
              </a:schemeClr>
            </a:outerShdw>
          </a:effectLst>
        </p:spPr>
      </p:pic>
      <p:pic>
        <p:nvPicPr>
          <p:cNvPr id="8" name="Google Shape;627;p57"/>
          <p:cNvPicPr preferRelativeResize="0"/>
          <p:nvPr/>
        </p:nvPicPr>
        <p:blipFill>
          <a:blip r:embed="rId4">
            <a:extLst>
              <a:ext uri="{BEBA8EAE-BF5A-486C-A8C5-ECC9F3942E4B}">
                <a14:imgProps xmlns:a14="http://schemas.microsoft.com/office/drawing/2010/main">
                  <a14:imgLayer r:embed="rId5">
                    <a14:imgEffect>
                      <a14:colorTemperature colorTemp="11200"/>
                    </a14:imgEffect>
                  </a14:imgLayer>
                </a14:imgProps>
              </a:ext>
            </a:extLst>
          </a:blip>
          <a:stretch>
            <a:fillRect/>
          </a:stretch>
        </p:blipFill>
        <p:spPr>
          <a:xfrm rot="14970715">
            <a:off x="16434218" y="7602378"/>
            <a:ext cx="2938736" cy="1938053"/>
          </a:xfrm>
          <a:prstGeom prst="rect">
            <a:avLst/>
          </a:prstGeom>
          <a:noFill/>
          <a:ln>
            <a:noFill/>
          </a:ln>
          <a:effectLst>
            <a:outerShdw blurRad="271463" dist="142875" dir="2400000" algn="bl" rotWithShape="0">
              <a:schemeClr val="dk1">
                <a:alpha val="50000"/>
              </a:schemeClr>
            </a:outerShdw>
          </a:effectLst>
        </p:spPr>
      </p:pic>
      <p:pic>
        <p:nvPicPr>
          <p:cNvPr id="9" name="Google Shape;627;p57"/>
          <p:cNvPicPr preferRelativeResize="0"/>
          <p:nvPr/>
        </p:nvPicPr>
        <p:blipFill>
          <a:blip r:embed="rId4">
            <a:extLst>
              <a:ext uri="{BEBA8EAE-BF5A-486C-A8C5-ECC9F3942E4B}">
                <a14:imgProps xmlns:a14="http://schemas.microsoft.com/office/drawing/2010/main">
                  <a14:imgLayer r:embed="rId5">
                    <a14:imgEffect>
                      <a14:colorTemperature colorTemp="11200"/>
                    </a14:imgEffect>
                  </a14:imgLayer>
                </a14:imgProps>
              </a:ext>
            </a:extLst>
          </a:blip>
          <a:stretch>
            <a:fillRect/>
          </a:stretch>
        </p:blipFill>
        <p:spPr>
          <a:xfrm rot="14970715">
            <a:off x="15012190" y="8577855"/>
            <a:ext cx="2938736" cy="1938053"/>
          </a:xfrm>
          <a:prstGeom prst="rect">
            <a:avLst/>
          </a:prstGeom>
          <a:noFill/>
          <a:ln>
            <a:noFill/>
          </a:ln>
          <a:effectLst>
            <a:outerShdw blurRad="271463" dist="142875" dir="2400000" algn="bl" rotWithShape="0">
              <a:schemeClr val="dk1">
                <a:alpha val="50000"/>
              </a:schemeClr>
            </a:outerShdw>
          </a:effec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pic>
        <p:nvPicPr>
          <p:cNvPr id="383" name="Google Shape;383;p25"/>
          <p:cNvPicPr preferRelativeResize="0"/>
          <p:nvPr/>
        </p:nvPicPr>
        <p:blipFill rotWithShape="1">
          <a:blip r:embed="rId3"/>
          <a:srcRect b="10536"/>
          <a:stretch>
            <a:fillRect/>
          </a:stretch>
        </p:blipFill>
        <p:spPr>
          <a:xfrm>
            <a:off x="-112395" y="0"/>
            <a:ext cx="18288000" cy="10287000"/>
          </a:xfrm>
          <a:prstGeom prst="rect">
            <a:avLst/>
          </a:prstGeom>
          <a:noFill/>
          <a:ln>
            <a:noFill/>
          </a:ln>
        </p:spPr>
      </p:pic>
      <p:sp>
        <p:nvSpPr>
          <p:cNvPr id="393" name="Google Shape;393;p25"/>
          <p:cNvSpPr txBox="1"/>
          <p:nvPr/>
        </p:nvSpPr>
        <p:spPr>
          <a:xfrm>
            <a:off x="1028700" y="1028700"/>
            <a:ext cx="16230600" cy="1218795"/>
          </a:xfrm>
          <a:prstGeom prst="rect">
            <a:avLst/>
          </a:prstGeom>
          <a:noFill/>
          <a:ln>
            <a:noFill/>
          </a:ln>
        </p:spPr>
        <p:txBody>
          <a:bodyPr spcFirstLastPara="1" wrap="square" lIns="0" tIns="0" rIns="0" bIns="0" anchor="t" anchorCtr="0">
            <a:spAutoFit/>
          </a:bodyPr>
          <a:lstStyle/>
          <a:p>
            <a:pPr algn="ctr">
              <a:lnSpc>
                <a:spcPct val="120000"/>
              </a:lnSpc>
            </a:pPr>
            <a:r>
              <a:rPr lang="en-US" sz="6600" dirty="0">
                <a:solidFill>
                  <a:srgbClr val="403F3F"/>
                </a:solidFill>
                <a:latin typeface="Libre Baskerville" panose="02000000000000000000"/>
                <a:ea typeface="Libre Baskerville" panose="02000000000000000000"/>
                <a:cs typeface="Libre Baskerville" panose="02000000000000000000"/>
              </a:rPr>
              <a:t>Flowchart of our bacteria modeling</a:t>
            </a:r>
            <a:endParaRPr sz="6600" dirty="0">
              <a:solidFill>
                <a:srgbClr val="403F3F"/>
              </a:solidFill>
              <a:latin typeface="Libre Baskerville" panose="02000000000000000000"/>
              <a:ea typeface="Libre Baskerville" panose="02000000000000000000"/>
              <a:cs typeface="Libre Baskerville" panose="02000000000000000000"/>
            </a:endParaRPr>
          </a:p>
        </p:txBody>
      </p:sp>
      <p:cxnSp>
        <p:nvCxnSpPr>
          <p:cNvPr id="403" name="Google Shape;403;p25"/>
          <p:cNvCxnSpPr/>
          <p:nvPr/>
        </p:nvCxnSpPr>
        <p:spPr>
          <a:xfrm>
            <a:off x="8824691" y="2124075"/>
            <a:ext cx="8057418" cy="0"/>
          </a:xfrm>
          <a:prstGeom prst="straightConnector1">
            <a:avLst/>
          </a:prstGeom>
          <a:noFill/>
          <a:ln w="190500" cap="rnd" cmpd="sng">
            <a:solidFill>
              <a:srgbClr val="65BB8B"/>
            </a:solidFill>
            <a:prstDash val="solid"/>
            <a:round/>
            <a:headEnd type="none" w="sm" len="sm"/>
            <a:tailEnd type="none" w="sm" len="sm"/>
          </a:ln>
        </p:spPr>
      </p:cxnSp>
      <p:pic>
        <p:nvPicPr>
          <p:cNvPr id="9" name="Picture 8" descr="HPImage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8303215">
            <a:off x="-469174" y="7442801"/>
            <a:ext cx="3936931" cy="3112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9" descr="HPImage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8303215">
            <a:off x="-469174" y="6543640"/>
            <a:ext cx="3936931" cy="3112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0" descr="HPImage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8303215">
            <a:off x="734785" y="7442802"/>
            <a:ext cx="3936931" cy="3112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a:extLst>
              <a:ext uri="{FF2B5EF4-FFF2-40B4-BE49-F238E27FC236}">
                <a16:creationId xmlns:a16="http://schemas.microsoft.com/office/drawing/2014/main" id="{80C46799-A9FA-6779-BDA4-86517931445C}"/>
              </a:ext>
            </a:extLst>
          </p:cNvPr>
          <p:cNvSpPr txBox="1"/>
          <p:nvPr/>
        </p:nvSpPr>
        <p:spPr>
          <a:xfrm>
            <a:off x="2595341" y="3023237"/>
            <a:ext cx="14286768" cy="6665030"/>
          </a:xfrm>
          <a:prstGeom prst="rect">
            <a:avLst/>
          </a:prstGeom>
          <a:noFill/>
        </p:spPr>
        <p:txBody>
          <a:bodyPr wrap="square">
            <a:spAutoFit/>
          </a:bodyPr>
          <a:lstStyle/>
          <a:p>
            <a:pPr marL="457200" indent="-457200">
              <a:lnSpc>
                <a:spcPct val="150000"/>
              </a:lnSpc>
              <a:buFont typeface="Courier New" panose="02070309020205020404" pitchFamily="49" charset="0"/>
              <a:buChar char="o"/>
            </a:pPr>
            <a:r>
              <a:rPr lang="en-US" sz="3600" dirty="0">
                <a:solidFill>
                  <a:srgbClr val="403F3F"/>
                </a:solidFill>
                <a:latin typeface="League Spartan"/>
                <a:hlinkClick r:id="rId5"/>
              </a:rPr>
              <a:t>https://drive.google.com/file/d/1wyMW_Q7nmVQUM7MCdMb7O-GQjmWhAjt6/view?usp=sharing</a:t>
            </a:r>
            <a:endParaRPr lang="en-US" sz="3600" dirty="0">
              <a:solidFill>
                <a:srgbClr val="403F3F"/>
              </a:solidFill>
              <a:latin typeface="League Spartan"/>
            </a:endParaRPr>
          </a:p>
          <a:p>
            <a:pPr marL="457200" indent="-457200">
              <a:lnSpc>
                <a:spcPct val="150000"/>
              </a:lnSpc>
              <a:buFont typeface="Courier New" panose="02070309020205020404" pitchFamily="49" charset="0"/>
              <a:buChar char="o"/>
            </a:pPr>
            <a:r>
              <a:rPr lang="en-US" sz="3600" dirty="0">
                <a:solidFill>
                  <a:srgbClr val="403F3F"/>
                </a:solidFill>
                <a:latin typeface="League Spartan"/>
                <a:hlinkClick r:id="rId6"/>
              </a:rPr>
              <a:t>https://lucid.app/lucidchart/7448a0ba-bedb-46d9-b452-3dda749ddb2d/edit?invitationId=inv_aa3a977c-c7ce-44a7-8e13-820dbefeb045</a:t>
            </a:r>
            <a:endParaRPr lang="en-US" sz="3600" dirty="0">
              <a:solidFill>
                <a:srgbClr val="403F3F"/>
              </a:solidFill>
              <a:latin typeface="League Spartan"/>
            </a:endParaRPr>
          </a:p>
          <a:p>
            <a:pPr>
              <a:lnSpc>
                <a:spcPct val="150000"/>
              </a:lnSpc>
            </a:pPr>
            <a:endParaRPr lang="en-US" sz="3600" dirty="0">
              <a:solidFill>
                <a:srgbClr val="403F3F"/>
              </a:solidFill>
              <a:latin typeface="League Spartan"/>
            </a:endParaRPr>
          </a:p>
          <a:p>
            <a:pPr marL="457200" indent="-457200">
              <a:lnSpc>
                <a:spcPct val="150000"/>
              </a:lnSpc>
              <a:buFont typeface="Courier New" panose="02070309020205020404" pitchFamily="49" charset="0"/>
              <a:buChar char="o"/>
            </a:pPr>
            <a:endParaRPr lang="en-US" sz="3600" dirty="0">
              <a:solidFill>
                <a:srgbClr val="403F3F"/>
              </a:solidFill>
              <a:latin typeface="League Spartan"/>
            </a:endParaRPr>
          </a:p>
          <a:p>
            <a:pPr>
              <a:lnSpc>
                <a:spcPct val="150000"/>
              </a:lnSpc>
            </a:pPr>
            <a:endParaRPr lang="en-US" sz="3600" dirty="0">
              <a:solidFill>
                <a:srgbClr val="403F3F"/>
              </a:solidFill>
              <a:latin typeface="League Spartan"/>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Integral</Template>
  <TotalTime>111</TotalTime>
  <Words>1242</Words>
  <Application>Microsoft Office PowerPoint</Application>
  <PresentationFormat>Custom</PresentationFormat>
  <Paragraphs>107</Paragraphs>
  <Slides>46</Slides>
  <Notes>46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46</vt:i4>
      </vt:variant>
    </vt:vector>
  </HeadingPairs>
  <TitlesOfParts>
    <vt:vector size="54" baseType="lpstr">
      <vt:lpstr>Arial</vt:lpstr>
      <vt:lpstr>Libre Baskerville</vt:lpstr>
      <vt:lpstr>Calibri</vt:lpstr>
      <vt:lpstr>League Spartan</vt:lpstr>
      <vt:lpstr>noto_sansregular</vt:lpstr>
      <vt:lpstr>Source Sans Pro</vt:lpstr>
      <vt:lpstr>Courier New</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Nourhan Mohamed</dc:creator>
  <cp:lastModifiedBy>Nourhan Mohamed</cp:lastModifiedBy>
  <cp:revision>16</cp:revision>
  <dcterms:created xsi:type="dcterms:W3CDTF">2023-06-30T15:34:59Z</dcterms:created>
  <dcterms:modified xsi:type="dcterms:W3CDTF">2023-07-02T16:53:55Z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BC4728AB53454E6FA3AB9D2F1394EE54</vt:lpwstr>
  </property>
  <property fmtid="{D5CDD505-2E9C-101B-9397-08002B2CF9AE}" pid="3" name="KSOProductBuildVer">
    <vt:lpwstr>1033-11.2.0.11537</vt:lpwstr>
  </property>
</Properties>
</file>